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8" r:id="rId1"/>
  </p:sldMasterIdLst>
  <p:notesMasterIdLst>
    <p:notesMasterId r:id="rId11"/>
  </p:notesMasterIdLst>
  <p:sldIdLst>
    <p:sldId id="276" r:id="rId2"/>
    <p:sldId id="277" r:id="rId3"/>
    <p:sldId id="278" r:id="rId4"/>
    <p:sldId id="279" r:id="rId5"/>
    <p:sldId id="280" r:id="rId6"/>
    <p:sldId id="281" r:id="rId7"/>
    <p:sldId id="282" r:id="rId8"/>
    <p:sldId id="283" r:id="rId9"/>
    <p:sldId id="284" r:id="rId10"/>
  </p:sldIdLst>
  <p:sldSz cx="12192000" cy="6858000"/>
  <p:notesSz cx="6865938" cy="9540875"/>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News Gothic MT" panose="020B0504020203020204" pitchFamily="34" charset="0"/>
      <p:regular r:id="rId18"/>
      <p:bold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7056"/>
    <a:srgbClr val="1D1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7BF0E-C5A3-4A54-A159-FEF0AC711558}" v="2" dt="2021-08-18T09:04:37.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280" autoAdjust="0"/>
  </p:normalViewPr>
  <p:slideViewPr>
    <p:cSldViewPr snapToGrid="0">
      <p:cViewPr varScale="1">
        <p:scale>
          <a:sx n="100" d="100"/>
          <a:sy n="100" d="100"/>
        </p:scale>
        <p:origin x="9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Daniel" userId="3c66ce054a4f28ec" providerId="LiveId" clId="{6707BF0E-C5A3-4A54-A159-FEF0AC711558}"/>
    <pc:docChg chg="custSel delSld modSld sldOrd">
      <pc:chgData name="Fiona Daniel" userId="3c66ce054a4f28ec" providerId="LiveId" clId="{6707BF0E-C5A3-4A54-A159-FEF0AC711558}" dt="2021-08-18T09:17:42.722" v="1968" actId="313"/>
      <pc:docMkLst>
        <pc:docMk/>
      </pc:docMkLst>
      <pc:sldChg chg="modNotesTx">
        <pc:chgData name="Fiona Daniel" userId="3c66ce054a4f28ec" providerId="LiveId" clId="{6707BF0E-C5A3-4A54-A159-FEF0AC711558}" dt="2021-08-18T09:17:42.722" v="1968" actId="313"/>
        <pc:sldMkLst>
          <pc:docMk/>
          <pc:sldMk cId="1826180895" sldId="267"/>
        </pc:sldMkLst>
      </pc:sldChg>
      <pc:sldChg chg="modSp mod ord modNotesTx">
        <pc:chgData name="Fiona Daniel" userId="3c66ce054a4f28ec" providerId="LiveId" clId="{6707BF0E-C5A3-4A54-A159-FEF0AC711558}" dt="2021-08-18T09:16:11.835" v="1823" actId="20577"/>
        <pc:sldMkLst>
          <pc:docMk/>
          <pc:sldMk cId="1842156906" sldId="268"/>
        </pc:sldMkLst>
        <pc:spChg chg="mod">
          <ac:chgData name="Fiona Daniel" userId="3c66ce054a4f28ec" providerId="LiveId" clId="{6707BF0E-C5A3-4A54-A159-FEF0AC711558}" dt="2021-08-18T09:06:59.931" v="631" actId="14100"/>
          <ac:spMkLst>
            <pc:docMk/>
            <pc:sldMk cId="1842156906" sldId="268"/>
            <ac:spMk id="2" creationId="{CE48DC01-2C37-46BB-A28D-6D400386F075}"/>
          </ac:spMkLst>
        </pc:spChg>
        <pc:spChg chg="mod">
          <ac:chgData name="Fiona Daniel" userId="3c66ce054a4f28ec" providerId="LiveId" clId="{6707BF0E-C5A3-4A54-A159-FEF0AC711558}" dt="2021-08-18T09:07:15.582" v="676" actId="20577"/>
          <ac:spMkLst>
            <pc:docMk/>
            <pc:sldMk cId="1842156906" sldId="268"/>
            <ac:spMk id="3" creationId="{946F777B-3E2A-441B-B096-9B1657FE0E93}"/>
          </ac:spMkLst>
        </pc:spChg>
      </pc:sldChg>
      <pc:sldChg chg="modSp mod modNotesTx">
        <pc:chgData name="Fiona Daniel" userId="3c66ce054a4f28ec" providerId="LiveId" clId="{6707BF0E-C5A3-4A54-A159-FEF0AC711558}" dt="2021-08-18T09:15:25.161" v="1756" actId="6549"/>
        <pc:sldMkLst>
          <pc:docMk/>
          <pc:sldMk cId="3058247382" sldId="270"/>
        </pc:sldMkLst>
        <pc:spChg chg="mod">
          <ac:chgData name="Fiona Daniel" userId="3c66ce054a4f28ec" providerId="LiveId" clId="{6707BF0E-C5A3-4A54-A159-FEF0AC711558}" dt="2021-08-18T09:08:17.534" v="680" actId="20577"/>
          <ac:spMkLst>
            <pc:docMk/>
            <pc:sldMk cId="3058247382" sldId="270"/>
            <ac:spMk id="3" creationId="{946F777B-3E2A-441B-B096-9B1657FE0E93}"/>
          </ac:spMkLst>
        </pc:spChg>
      </pc:sldChg>
      <pc:sldChg chg="ord modNotesTx">
        <pc:chgData name="Fiona Daniel" userId="3c66ce054a4f28ec" providerId="LiveId" clId="{6707BF0E-C5A3-4A54-A159-FEF0AC711558}" dt="2021-08-18T09:15:04.524" v="1755" actId="20577"/>
        <pc:sldMkLst>
          <pc:docMk/>
          <pc:sldMk cId="235592854" sldId="271"/>
        </pc:sldMkLst>
      </pc:sldChg>
      <pc:sldChg chg="ord modNotesTx">
        <pc:chgData name="Fiona Daniel" userId="3c66ce054a4f28ec" providerId="LiveId" clId="{6707BF0E-C5A3-4A54-A159-FEF0AC711558}" dt="2021-08-18T09:04:59.313" v="576"/>
        <pc:sldMkLst>
          <pc:docMk/>
          <pc:sldMk cId="1430013928" sldId="273"/>
        </pc:sldMkLst>
      </pc:sldChg>
      <pc:sldChg chg="modSp del mod ord">
        <pc:chgData name="Fiona Daniel" userId="3c66ce054a4f28ec" providerId="LiveId" clId="{6707BF0E-C5A3-4A54-A159-FEF0AC711558}" dt="2021-08-18T09:07:43.280" v="677" actId="47"/>
        <pc:sldMkLst>
          <pc:docMk/>
          <pc:sldMk cId="2686524312" sldId="274"/>
        </pc:sldMkLst>
        <pc:spChg chg="mod">
          <ac:chgData name="Fiona Daniel" userId="3c66ce054a4f28ec" providerId="LiveId" clId="{6707BF0E-C5A3-4A54-A159-FEF0AC711558}" dt="2021-08-18T09:02:48.183" v="505" actId="20577"/>
          <ac:spMkLst>
            <pc:docMk/>
            <pc:sldMk cId="2686524312" sldId="274"/>
            <ac:spMk id="2" creationId="{CE48DC01-2C37-46BB-A28D-6D400386F075}"/>
          </ac:spMkLst>
        </pc:spChg>
        <pc:spChg chg="mod">
          <ac:chgData name="Fiona Daniel" userId="3c66ce054a4f28ec" providerId="LiveId" clId="{6707BF0E-C5A3-4A54-A159-FEF0AC711558}" dt="2021-08-18T09:03:46.725" v="571" actId="20577"/>
          <ac:spMkLst>
            <pc:docMk/>
            <pc:sldMk cId="2686524312" sldId="274"/>
            <ac:spMk id="3" creationId="{946F777B-3E2A-441B-B096-9B1657FE0E93}"/>
          </ac:spMkLst>
        </pc:spChg>
      </pc:sldChg>
      <pc:sldChg chg="modSp mod modNotesTx">
        <pc:chgData name="Fiona Daniel" userId="3c66ce054a4f28ec" providerId="LiveId" clId="{6707BF0E-C5A3-4A54-A159-FEF0AC711558}" dt="2021-08-18T09:15:35.134" v="1757" actId="6549"/>
        <pc:sldMkLst>
          <pc:docMk/>
          <pc:sldMk cId="3219142417" sldId="275"/>
        </pc:sldMkLst>
        <pc:spChg chg="mod">
          <ac:chgData name="Fiona Daniel" userId="3c66ce054a4f28ec" providerId="LiveId" clId="{6707BF0E-C5A3-4A54-A159-FEF0AC711558}" dt="2021-08-18T09:08:26.088" v="681" actId="20577"/>
          <ac:spMkLst>
            <pc:docMk/>
            <pc:sldMk cId="3219142417" sldId="275"/>
            <ac:spMk id="2" creationId="{CE48DC01-2C37-46BB-A28D-6D400386F075}"/>
          </ac:spMkLst>
        </pc:spChg>
        <pc:spChg chg="mod">
          <ac:chgData name="Fiona Daniel" userId="3c66ce054a4f28ec" providerId="LiveId" clId="{6707BF0E-C5A3-4A54-A159-FEF0AC711558}" dt="2021-08-18T09:04:46.782" v="574" actId="1076"/>
          <ac:spMkLst>
            <pc:docMk/>
            <pc:sldMk cId="3219142417" sldId="275"/>
            <ac:spMk id="3" creationId="{946F777B-3E2A-441B-B096-9B1657FE0E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7ECF27C9-92A6-4222-A7A3-AFDFF81E0F88}" type="datetimeFigureOut">
              <a:rPr lang="en-GB" smtClean="0"/>
              <a:t>18/08/2021</a:t>
            </a:fld>
            <a:endParaRPr lang="en-GB"/>
          </a:p>
        </p:txBody>
      </p:sp>
      <p:sp>
        <p:nvSpPr>
          <p:cNvPr id="4" name="Slide Image Placeholder 3"/>
          <p:cNvSpPr>
            <a:spLocks noGrp="1" noRot="1" noChangeAspect="1"/>
          </p:cNvSpPr>
          <p:nvPr>
            <p:ph type="sldImg" idx="2"/>
          </p:nvPr>
        </p:nvSpPr>
        <p:spPr>
          <a:xfrm>
            <a:off x="571500" y="1192213"/>
            <a:ext cx="5724525" cy="3221037"/>
          </a:xfrm>
          <a:prstGeom prst="rect">
            <a:avLst/>
          </a:prstGeom>
          <a:noFill/>
          <a:ln w="12700">
            <a:solidFill>
              <a:prstClr val="black"/>
            </a:solidFill>
          </a:ln>
        </p:spPr>
        <p:txBody>
          <a:bodyPr vert="horz" lIns="93744" tIns="46872" rIns="93744" bIns="46872" rtlCol="0" anchor="ctr"/>
          <a:lstStyle/>
          <a:p>
            <a:endParaRPr lang="en-GB"/>
          </a:p>
        </p:txBody>
      </p:sp>
      <p:sp>
        <p:nvSpPr>
          <p:cNvPr id="5" name="Notes Placehold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A31BEBE5-C98A-4E6F-B430-1CC9FAA4FAF3}" type="slidenum">
              <a:rPr lang="en-GB" smtClean="0"/>
              <a:t>‹#›</a:t>
            </a:fld>
            <a:endParaRPr lang="en-GB"/>
          </a:p>
        </p:txBody>
      </p:sp>
    </p:spTree>
    <p:extLst>
      <p:ext uri="{BB962C8B-B14F-4D97-AF65-F5344CB8AC3E}">
        <p14:creationId xmlns:p14="http://schemas.microsoft.com/office/powerpoint/2010/main" val="175089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Guidance &amp; Key Points</a:t>
            </a:r>
          </a:p>
          <a:p>
            <a:endParaRPr lang="en-GB" dirty="0"/>
          </a:p>
          <a:p>
            <a:r>
              <a:rPr lang="en-GB" dirty="0"/>
              <a:t>Use content of toolkit to assist in difference between mentoring and sponsorship.</a:t>
            </a:r>
          </a:p>
          <a:p>
            <a:endParaRPr lang="en-GB" dirty="0"/>
          </a:p>
          <a:p>
            <a:endParaRPr lang="en-GB" dirty="0"/>
          </a:p>
        </p:txBody>
      </p:sp>
      <p:sp>
        <p:nvSpPr>
          <p:cNvPr id="4" name="Slide Number Placeholder 3"/>
          <p:cNvSpPr>
            <a:spLocks noGrp="1"/>
          </p:cNvSpPr>
          <p:nvPr>
            <p:ph type="sldNum" sz="quarter" idx="5"/>
          </p:nvPr>
        </p:nvSpPr>
        <p:spPr/>
        <p:txBody>
          <a:bodyPr/>
          <a:lstStyle/>
          <a:p>
            <a:fld id="{A31BEBE5-C98A-4E6F-B430-1CC9FAA4FAF3}" type="slidenum">
              <a:rPr lang="en-GB" smtClean="0"/>
              <a:t>2</a:t>
            </a:fld>
            <a:endParaRPr lang="en-GB"/>
          </a:p>
        </p:txBody>
      </p:sp>
    </p:spTree>
    <p:extLst>
      <p:ext uri="{BB962C8B-B14F-4D97-AF65-F5344CB8AC3E}">
        <p14:creationId xmlns:p14="http://schemas.microsoft.com/office/powerpoint/2010/main" val="169453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Points</a:t>
            </a:r>
          </a:p>
          <a:p>
            <a:endParaRPr lang="en-GB" dirty="0"/>
          </a:p>
          <a:p>
            <a:r>
              <a:rPr lang="en-GB" dirty="0"/>
              <a:t>Points may come out of actions individuals did, conversations had, feedback, pushed etc it just happened, not really put a label of sponsoring to it.</a:t>
            </a:r>
          </a:p>
          <a:p>
            <a:r>
              <a:rPr lang="en-GB" dirty="0"/>
              <a:t>Sponsoring a colleague – may hear sponsoring individuals near to them, that look like them. </a:t>
            </a:r>
          </a:p>
          <a:p>
            <a:endParaRPr lang="en-GB" dirty="0"/>
          </a:p>
          <a:p>
            <a:r>
              <a:rPr lang="en-GB" dirty="0"/>
              <a:t>Probe – what was the outcome of sponsorship for them?</a:t>
            </a:r>
          </a:p>
          <a:p>
            <a:endParaRPr lang="en-GB" dirty="0"/>
          </a:p>
          <a:p>
            <a:r>
              <a:rPr lang="en-GB" dirty="0"/>
              <a:t>When we lean into the same we exclude others. We help and support those we have a close affinity to and relationship with, and anyone that is different is seen as a personal risk –   Discuss and think about the impact it has on black individuals who are disproportionately impacted in comparison to other marginalised/underrepresented groups.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1BEBE5-C98A-4E6F-B430-1CC9FAA4FAF3}" type="slidenum">
              <a:rPr lang="en-GB" smtClean="0"/>
              <a:t>3</a:t>
            </a:fld>
            <a:endParaRPr lang="en-GB"/>
          </a:p>
        </p:txBody>
      </p:sp>
    </p:spTree>
    <p:extLst>
      <p:ext uri="{BB962C8B-B14F-4D97-AF65-F5344CB8AC3E}">
        <p14:creationId xmlns:p14="http://schemas.microsoft.com/office/powerpoint/2010/main" val="173602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Points</a:t>
            </a:r>
          </a:p>
          <a:p>
            <a:endParaRPr lang="en-GB" dirty="0"/>
          </a:p>
          <a:p>
            <a:pPr marL="171450" indent="-171450">
              <a:buFont typeface="Arial" panose="020B0604020202020204" pitchFamily="34" charset="0"/>
              <a:buChar char="•"/>
            </a:pPr>
            <a:r>
              <a:rPr lang="en-GB" dirty="0"/>
              <a:t>Importance of it being genuine and authentic – not a tick box activity.</a:t>
            </a:r>
          </a:p>
          <a:p>
            <a:pPr marL="171450" indent="-171450">
              <a:buFont typeface="Arial" panose="020B0604020202020204" pitchFamily="34" charset="0"/>
              <a:buChar char="•"/>
            </a:pPr>
            <a:r>
              <a:rPr lang="en-GB" dirty="0"/>
              <a:t>An intentional action that is part of progressing talent inclusive of black talent.</a:t>
            </a:r>
          </a:p>
          <a:p>
            <a:endParaRPr lang="en-GB" dirty="0"/>
          </a:p>
        </p:txBody>
      </p:sp>
      <p:sp>
        <p:nvSpPr>
          <p:cNvPr id="4" name="Slide Number Placeholder 3"/>
          <p:cNvSpPr>
            <a:spLocks noGrp="1"/>
          </p:cNvSpPr>
          <p:nvPr>
            <p:ph type="sldNum" sz="quarter" idx="5"/>
          </p:nvPr>
        </p:nvSpPr>
        <p:spPr/>
        <p:txBody>
          <a:bodyPr/>
          <a:lstStyle/>
          <a:p>
            <a:fld id="{A31BEBE5-C98A-4E6F-B430-1CC9FAA4FAF3}" type="slidenum">
              <a:rPr lang="en-GB" smtClean="0"/>
              <a:t>4</a:t>
            </a:fld>
            <a:endParaRPr lang="en-GB"/>
          </a:p>
        </p:txBody>
      </p:sp>
    </p:spTree>
    <p:extLst>
      <p:ext uri="{BB962C8B-B14F-4D97-AF65-F5344CB8AC3E}">
        <p14:creationId xmlns:p14="http://schemas.microsoft.com/office/powerpoint/2010/main" val="47323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 points</a:t>
            </a:r>
          </a:p>
          <a:p>
            <a:endParaRPr lang="en-GB" dirty="0"/>
          </a:p>
          <a:p>
            <a:r>
              <a:rPr lang="en-GB" dirty="0"/>
              <a:t>How ready are your team members to step up and do these actions? What additional help and support is needed?</a:t>
            </a:r>
          </a:p>
          <a:p>
            <a:endParaRPr lang="en-GB" dirty="0"/>
          </a:p>
          <a:p>
            <a:endParaRPr lang="en-GB" dirty="0"/>
          </a:p>
        </p:txBody>
      </p:sp>
      <p:sp>
        <p:nvSpPr>
          <p:cNvPr id="4" name="Slide Number Placeholder 3"/>
          <p:cNvSpPr>
            <a:spLocks noGrp="1"/>
          </p:cNvSpPr>
          <p:nvPr>
            <p:ph type="sldNum" sz="quarter" idx="5"/>
          </p:nvPr>
        </p:nvSpPr>
        <p:spPr/>
        <p:txBody>
          <a:bodyPr/>
          <a:lstStyle/>
          <a:p>
            <a:fld id="{A31BEBE5-C98A-4E6F-B430-1CC9FAA4FAF3}" type="slidenum">
              <a:rPr lang="en-GB" smtClean="0"/>
              <a:t>6</a:t>
            </a:fld>
            <a:endParaRPr lang="en-GB"/>
          </a:p>
        </p:txBody>
      </p:sp>
    </p:spTree>
    <p:extLst>
      <p:ext uri="{BB962C8B-B14F-4D97-AF65-F5344CB8AC3E}">
        <p14:creationId xmlns:p14="http://schemas.microsoft.com/office/powerpoint/2010/main" val="297132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The questions – individuals will have different perspectives but the key points are as below. Remember: It is important to first understand the challenges black colleagues face!</a:t>
            </a:r>
          </a:p>
          <a:p>
            <a:endParaRPr lang="en-GB" dirty="0"/>
          </a:p>
          <a:p>
            <a:pPr marL="171450" indent="-171450">
              <a:buFont typeface="Arial" panose="020B0604020202020204" pitchFamily="34" charset="0"/>
              <a:buChar char="•"/>
            </a:pPr>
            <a:r>
              <a:rPr lang="en-GB" dirty="0"/>
              <a:t>1.How do you define personal risk – John is the CEO, Angela does not report into him – he observed her in meetings, he went directly to her line manager to find out more. John gave Angela feedback after a presentation ( he didn’t have to, she does not report into him), he invites her to meetings, he speaks up about Angela at his meeting when a role came up.</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2. His position helped, but he also went out of his way to connect to Angela, courage – he hadn’t done this before but he felt it was the right thing to do. Do CEOs do this generally? Consider leading by example.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3. Angela perhaps didn’t know from the case study that John was advocating for her behind closed doors. We could assume that future interactions John would let Angela know. Sponsorship is a two way open relationship very much based on  the potential and performance of the person being sponsored and the high belief and investment of the sponsor in that person to advance – if not known consider how difficult it may be for the sponsor to use their influence and effectively support and invest in that person! Black talent need to feel and know they are supported and invested in and they also need to ensure they are doing all they can for that investment to pay mutual dividends.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4. The relationship between Angela and her line manager could infer a number of things – (line manager not seeing their potential for many reasons from bias to good at what they do and they don’t want to lose them and consistently classed as solid individual contributors – What could the company look like in terms of black talent if that is the mindset </a:t>
            </a:r>
            <a:r>
              <a:rPr lang="en-GB" dirty="0" err="1"/>
              <a:t>ie</a:t>
            </a:r>
            <a:r>
              <a:rPr lang="en-GB" dirty="0"/>
              <a:t> are more black individuals in junior positions or senior positions? Why could this be and what can be done to change that in addition to Sponsorship?</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5. If Angela is not feeling valued, recognised, supported sadly she will leave. John has retained talent.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6. John’s colleagues comments can be viewed as non-inclusive, Angela not knowing enough about the business, ( clearly she does) questioning her ability to fit in to a team –  often the person who is different has to do the adapting to fit in dominant culture/environments. The easy option here is to continue to exclude and look outside. Clearly the team need support and development in terms of inclusive behaviours and inclusive decisions.</a:t>
            </a:r>
          </a:p>
          <a:p>
            <a:pPr marL="171450" indent="-171450">
              <a:buFont typeface="Arial" panose="020B0604020202020204" pitchFamily="34" charset="0"/>
              <a:buChar cha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1BEBE5-C98A-4E6F-B430-1CC9FAA4FAF3}" type="slidenum">
              <a:rPr lang="en-GB" smtClean="0"/>
              <a:t>7</a:t>
            </a:fld>
            <a:endParaRPr lang="en-GB"/>
          </a:p>
        </p:txBody>
      </p:sp>
    </p:spTree>
    <p:extLst>
      <p:ext uri="{BB962C8B-B14F-4D97-AF65-F5344CB8AC3E}">
        <p14:creationId xmlns:p14="http://schemas.microsoft.com/office/powerpoint/2010/main" val="130895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points and how to activate them in your company.</a:t>
            </a:r>
          </a:p>
          <a:p>
            <a:endParaRPr lang="en-GB" dirty="0"/>
          </a:p>
          <a:p>
            <a:r>
              <a:rPr lang="en-GB" dirty="0"/>
              <a:t>Food for thought: Do you know if you have colleagues on external lists such as Empower lists – Do you know them? You could have talent recognised externally but not known so well internally.</a:t>
            </a:r>
          </a:p>
          <a:p>
            <a:endParaRPr lang="en-GB" dirty="0"/>
          </a:p>
        </p:txBody>
      </p:sp>
      <p:sp>
        <p:nvSpPr>
          <p:cNvPr id="4" name="Slide Number Placeholder 3"/>
          <p:cNvSpPr>
            <a:spLocks noGrp="1"/>
          </p:cNvSpPr>
          <p:nvPr>
            <p:ph type="sldNum" sz="quarter" idx="5"/>
          </p:nvPr>
        </p:nvSpPr>
        <p:spPr/>
        <p:txBody>
          <a:bodyPr/>
          <a:lstStyle/>
          <a:p>
            <a:fld id="{A31BEBE5-C98A-4E6F-B430-1CC9FAA4FAF3}" type="slidenum">
              <a:rPr lang="en-GB" smtClean="0"/>
              <a:t>8</a:t>
            </a:fld>
            <a:endParaRPr lang="en-GB"/>
          </a:p>
        </p:txBody>
      </p:sp>
    </p:spTree>
    <p:extLst>
      <p:ext uri="{BB962C8B-B14F-4D97-AF65-F5344CB8AC3E}">
        <p14:creationId xmlns:p14="http://schemas.microsoft.com/office/powerpoint/2010/main" val="308574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Pay if forward!</a:t>
            </a:r>
          </a:p>
          <a:p>
            <a:endParaRPr lang="en-GB" dirty="0"/>
          </a:p>
        </p:txBody>
      </p:sp>
      <p:sp>
        <p:nvSpPr>
          <p:cNvPr id="4" name="Slide Number Placeholder 3"/>
          <p:cNvSpPr>
            <a:spLocks noGrp="1"/>
          </p:cNvSpPr>
          <p:nvPr>
            <p:ph type="sldNum" sz="quarter" idx="5"/>
          </p:nvPr>
        </p:nvSpPr>
        <p:spPr/>
        <p:txBody>
          <a:bodyPr/>
          <a:lstStyle/>
          <a:p>
            <a:fld id="{A31BEBE5-C98A-4E6F-B430-1CC9FAA4FAF3}" type="slidenum">
              <a:rPr lang="en-GB" smtClean="0"/>
              <a:t>9</a:t>
            </a:fld>
            <a:endParaRPr lang="en-GB"/>
          </a:p>
        </p:txBody>
      </p:sp>
    </p:spTree>
    <p:extLst>
      <p:ext uri="{BB962C8B-B14F-4D97-AF65-F5344CB8AC3E}">
        <p14:creationId xmlns:p14="http://schemas.microsoft.com/office/powerpoint/2010/main" val="95602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2F4F-D67C-4FD7-A754-2057EB46F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95B4C31-331B-4333-B967-B571005AB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F8602F-6ED2-41F4-B5F9-A19F0724182D}"/>
              </a:ext>
            </a:extLst>
          </p:cNvPr>
          <p:cNvSpPr>
            <a:spLocks noGrp="1"/>
          </p:cNvSpPr>
          <p:nvPr>
            <p:ph type="dt" sz="half" idx="10"/>
          </p:nvPr>
        </p:nvSpPr>
        <p:spPr/>
        <p:txBody>
          <a:bodyPr/>
          <a:lstStyle/>
          <a:p>
            <a:fld id="{52D7FAF7-799F-4248-9991-5DD7F63AC857}" type="datetimeFigureOut">
              <a:rPr lang="en-GB" smtClean="0"/>
              <a:t>18/08/2021</a:t>
            </a:fld>
            <a:endParaRPr lang="en-GB"/>
          </a:p>
        </p:txBody>
      </p:sp>
      <p:sp>
        <p:nvSpPr>
          <p:cNvPr id="5" name="Footer Placeholder 4">
            <a:extLst>
              <a:ext uri="{FF2B5EF4-FFF2-40B4-BE49-F238E27FC236}">
                <a16:creationId xmlns:a16="http://schemas.microsoft.com/office/drawing/2014/main" id="{FFFE828F-2202-4C04-A5F9-5C5F0D159A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29CCE8-5B4F-4A8F-B021-32E74AB35283}"/>
              </a:ext>
            </a:extLst>
          </p:cNvPr>
          <p:cNvSpPr>
            <a:spLocks noGrp="1"/>
          </p:cNvSpPr>
          <p:nvPr>
            <p:ph type="sldNum" sz="quarter" idx="12"/>
          </p:nvPr>
        </p:nvSpPr>
        <p:spPr/>
        <p:txBody>
          <a:bodyPr/>
          <a:lstStyle/>
          <a:p>
            <a:fld id="{DCF60132-79EF-4AD9-A78B-6352EEB24222}" type="slidenum">
              <a:rPr lang="en-GB" smtClean="0"/>
              <a:t>‹#›</a:t>
            </a:fld>
            <a:endParaRPr lang="en-GB"/>
          </a:p>
        </p:txBody>
      </p:sp>
    </p:spTree>
    <p:extLst>
      <p:ext uri="{BB962C8B-B14F-4D97-AF65-F5344CB8AC3E}">
        <p14:creationId xmlns:p14="http://schemas.microsoft.com/office/powerpoint/2010/main" val="219757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A3B9-CD74-43DA-A83E-B563508179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E6A260-806C-4948-AED3-3AE106570F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7ABD87-6E6C-407F-AAC3-2DF1C2E208DA}"/>
              </a:ext>
            </a:extLst>
          </p:cNvPr>
          <p:cNvSpPr>
            <a:spLocks noGrp="1"/>
          </p:cNvSpPr>
          <p:nvPr>
            <p:ph type="dt" sz="half" idx="10"/>
          </p:nvPr>
        </p:nvSpPr>
        <p:spPr/>
        <p:txBody>
          <a:bodyPr/>
          <a:lstStyle/>
          <a:p>
            <a:fld id="{52D7FAF7-799F-4248-9991-5DD7F63AC857}" type="datetimeFigureOut">
              <a:rPr lang="en-GB" smtClean="0"/>
              <a:t>18/08/2021</a:t>
            </a:fld>
            <a:endParaRPr lang="en-GB"/>
          </a:p>
        </p:txBody>
      </p:sp>
      <p:sp>
        <p:nvSpPr>
          <p:cNvPr id="5" name="Footer Placeholder 4">
            <a:extLst>
              <a:ext uri="{FF2B5EF4-FFF2-40B4-BE49-F238E27FC236}">
                <a16:creationId xmlns:a16="http://schemas.microsoft.com/office/drawing/2014/main" id="{7F1E9384-453C-4FA8-A991-19485CDC00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CF44F0-BE73-4E3F-BF1C-5244E461ACF2}"/>
              </a:ext>
            </a:extLst>
          </p:cNvPr>
          <p:cNvSpPr>
            <a:spLocks noGrp="1"/>
          </p:cNvSpPr>
          <p:nvPr>
            <p:ph type="sldNum" sz="quarter" idx="12"/>
          </p:nvPr>
        </p:nvSpPr>
        <p:spPr/>
        <p:txBody>
          <a:bodyPr/>
          <a:lstStyle/>
          <a:p>
            <a:fld id="{DCF60132-79EF-4AD9-A78B-6352EEB24222}" type="slidenum">
              <a:rPr lang="en-GB" smtClean="0"/>
              <a:t>‹#›</a:t>
            </a:fld>
            <a:endParaRPr lang="en-GB"/>
          </a:p>
        </p:txBody>
      </p:sp>
    </p:spTree>
    <p:extLst>
      <p:ext uri="{BB962C8B-B14F-4D97-AF65-F5344CB8AC3E}">
        <p14:creationId xmlns:p14="http://schemas.microsoft.com/office/powerpoint/2010/main" val="409678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F053BE-F3D5-44EA-B904-BA82E9053C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1FCEAF-05A6-4E8F-B326-D6C3408BC1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C5CA24-F288-4D40-87D7-EB0258919BAC}"/>
              </a:ext>
            </a:extLst>
          </p:cNvPr>
          <p:cNvSpPr>
            <a:spLocks noGrp="1"/>
          </p:cNvSpPr>
          <p:nvPr>
            <p:ph type="dt" sz="half" idx="10"/>
          </p:nvPr>
        </p:nvSpPr>
        <p:spPr/>
        <p:txBody>
          <a:bodyPr/>
          <a:lstStyle/>
          <a:p>
            <a:fld id="{52D7FAF7-799F-4248-9991-5DD7F63AC857}" type="datetimeFigureOut">
              <a:rPr lang="en-GB" smtClean="0"/>
              <a:t>18/08/2021</a:t>
            </a:fld>
            <a:endParaRPr lang="en-GB"/>
          </a:p>
        </p:txBody>
      </p:sp>
      <p:sp>
        <p:nvSpPr>
          <p:cNvPr id="5" name="Footer Placeholder 4">
            <a:extLst>
              <a:ext uri="{FF2B5EF4-FFF2-40B4-BE49-F238E27FC236}">
                <a16:creationId xmlns:a16="http://schemas.microsoft.com/office/drawing/2014/main" id="{E256E75D-A9A2-4D50-816C-18FFA59D33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27E37-62B1-4E76-8F22-370EFE58F0C9}"/>
              </a:ext>
            </a:extLst>
          </p:cNvPr>
          <p:cNvSpPr>
            <a:spLocks noGrp="1"/>
          </p:cNvSpPr>
          <p:nvPr>
            <p:ph type="sldNum" sz="quarter" idx="12"/>
          </p:nvPr>
        </p:nvSpPr>
        <p:spPr/>
        <p:txBody>
          <a:bodyPr/>
          <a:lstStyle/>
          <a:p>
            <a:fld id="{DCF60132-79EF-4AD9-A78B-6352EEB24222}" type="slidenum">
              <a:rPr lang="en-GB" smtClean="0"/>
              <a:t>‹#›</a:t>
            </a:fld>
            <a:endParaRPr lang="en-GB"/>
          </a:p>
        </p:txBody>
      </p:sp>
    </p:spTree>
    <p:extLst>
      <p:ext uri="{BB962C8B-B14F-4D97-AF65-F5344CB8AC3E}">
        <p14:creationId xmlns:p14="http://schemas.microsoft.com/office/powerpoint/2010/main" val="209678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41C1-0CA0-40F1-B9E0-AD23C18C9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D1F610-E46D-49B8-B243-D75783FA5F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BA620E-D222-4ECE-9C3B-3E1B3D13AC9E}"/>
              </a:ext>
            </a:extLst>
          </p:cNvPr>
          <p:cNvSpPr>
            <a:spLocks noGrp="1"/>
          </p:cNvSpPr>
          <p:nvPr>
            <p:ph type="dt" sz="half" idx="10"/>
          </p:nvPr>
        </p:nvSpPr>
        <p:spPr/>
        <p:txBody>
          <a:bodyPr/>
          <a:lstStyle/>
          <a:p>
            <a:fld id="{52D7FAF7-799F-4248-9991-5DD7F63AC857}" type="datetimeFigureOut">
              <a:rPr lang="en-GB" smtClean="0"/>
              <a:t>18/08/2021</a:t>
            </a:fld>
            <a:endParaRPr lang="en-GB"/>
          </a:p>
        </p:txBody>
      </p:sp>
      <p:sp>
        <p:nvSpPr>
          <p:cNvPr id="5" name="Footer Placeholder 4">
            <a:extLst>
              <a:ext uri="{FF2B5EF4-FFF2-40B4-BE49-F238E27FC236}">
                <a16:creationId xmlns:a16="http://schemas.microsoft.com/office/drawing/2014/main" id="{BACBF19F-7F0C-4FA7-A8D7-2A222F69E6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721097-F96D-4C44-A017-21624279C65B}"/>
              </a:ext>
            </a:extLst>
          </p:cNvPr>
          <p:cNvSpPr>
            <a:spLocks noGrp="1"/>
          </p:cNvSpPr>
          <p:nvPr>
            <p:ph type="sldNum" sz="quarter" idx="12"/>
          </p:nvPr>
        </p:nvSpPr>
        <p:spPr/>
        <p:txBody>
          <a:bodyPr/>
          <a:lstStyle/>
          <a:p>
            <a:fld id="{DCF60132-79EF-4AD9-A78B-6352EEB24222}" type="slidenum">
              <a:rPr lang="en-GB" smtClean="0"/>
              <a:t>‹#›</a:t>
            </a:fld>
            <a:endParaRPr lang="en-GB"/>
          </a:p>
        </p:txBody>
      </p:sp>
    </p:spTree>
    <p:extLst>
      <p:ext uri="{BB962C8B-B14F-4D97-AF65-F5344CB8AC3E}">
        <p14:creationId xmlns:p14="http://schemas.microsoft.com/office/powerpoint/2010/main" val="27595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254D-2F48-4043-B8C3-BC34427743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C2CE73-8AA6-42D8-A946-3FAC02A33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CD20AD-85E7-4A31-907F-4C714523CBAC}"/>
              </a:ext>
            </a:extLst>
          </p:cNvPr>
          <p:cNvSpPr>
            <a:spLocks noGrp="1"/>
          </p:cNvSpPr>
          <p:nvPr>
            <p:ph type="dt" sz="half" idx="10"/>
          </p:nvPr>
        </p:nvSpPr>
        <p:spPr/>
        <p:txBody>
          <a:bodyPr/>
          <a:lstStyle/>
          <a:p>
            <a:fld id="{52D7FAF7-799F-4248-9991-5DD7F63AC857}" type="datetimeFigureOut">
              <a:rPr lang="en-GB" smtClean="0"/>
              <a:t>18/08/2021</a:t>
            </a:fld>
            <a:endParaRPr lang="en-GB"/>
          </a:p>
        </p:txBody>
      </p:sp>
      <p:sp>
        <p:nvSpPr>
          <p:cNvPr id="5" name="Footer Placeholder 4">
            <a:extLst>
              <a:ext uri="{FF2B5EF4-FFF2-40B4-BE49-F238E27FC236}">
                <a16:creationId xmlns:a16="http://schemas.microsoft.com/office/drawing/2014/main" id="{57C9242A-E740-473A-A4E8-83F4239307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288B3-AFAB-4621-8482-08F7F3EDA13F}"/>
              </a:ext>
            </a:extLst>
          </p:cNvPr>
          <p:cNvSpPr>
            <a:spLocks noGrp="1"/>
          </p:cNvSpPr>
          <p:nvPr>
            <p:ph type="sldNum" sz="quarter" idx="12"/>
          </p:nvPr>
        </p:nvSpPr>
        <p:spPr/>
        <p:txBody>
          <a:bodyPr/>
          <a:lstStyle/>
          <a:p>
            <a:fld id="{DCF60132-79EF-4AD9-A78B-6352EEB24222}" type="slidenum">
              <a:rPr lang="en-GB" smtClean="0"/>
              <a:t>‹#›</a:t>
            </a:fld>
            <a:endParaRPr lang="en-GB"/>
          </a:p>
        </p:txBody>
      </p:sp>
    </p:spTree>
    <p:extLst>
      <p:ext uri="{BB962C8B-B14F-4D97-AF65-F5344CB8AC3E}">
        <p14:creationId xmlns:p14="http://schemas.microsoft.com/office/powerpoint/2010/main" val="262071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3488-5EE1-4AD5-9A31-27E85665C2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DE673C-5E1C-4EB9-B577-8E3B18D295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CFE466-43F6-421C-B7C9-477E7E4388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2E72E0-F521-45B9-B706-D7A1BE7CC34C}"/>
              </a:ext>
            </a:extLst>
          </p:cNvPr>
          <p:cNvSpPr>
            <a:spLocks noGrp="1"/>
          </p:cNvSpPr>
          <p:nvPr>
            <p:ph type="dt" sz="half" idx="10"/>
          </p:nvPr>
        </p:nvSpPr>
        <p:spPr/>
        <p:txBody>
          <a:bodyPr/>
          <a:lstStyle/>
          <a:p>
            <a:fld id="{52D7FAF7-799F-4248-9991-5DD7F63AC857}" type="datetimeFigureOut">
              <a:rPr lang="en-GB" smtClean="0"/>
              <a:t>18/08/2021</a:t>
            </a:fld>
            <a:endParaRPr lang="en-GB"/>
          </a:p>
        </p:txBody>
      </p:sp>
      <p:sp>
        <p:nvSpPr>
          <p:cNvPr id="6" name="Footer Placeholder 5">
            <a:extLst>
              <a:ext uri="{FF2B5EF4-FFF2-40B4-BE49-F238E27FC236}">
                <a16:creationId xmlns:a16="http://schemas.microsoft.com/office/drawing/2014/main" id="{2DC348E4-A262-4C27-8560-426FBDF77E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DC580E-2AF6-4B13-9DDB-5F65F536DAED}"/>
              </a:ext>
            </a:extLst>
          </p:cNvPr>
          <p:cNvSpPr>
            <a:spLocks noGrp="1"/>
          </p:cNvSpPr>
          <p:nvPr>
            <p:ph type="sldNum" sz="quarter" idx="12"/>
          </p:nvPr>
        </p:nvSpPr>
        <p:spPr/>
        <p:txBody>
          <a:bodyPr/>
          <a:lstStyle/>
          <a:p>
            <a:fld id="{DCF60132-79EF-4AD9-A78B-6352EEB24222}" type="slidenum">
              <a:rPr lang="en-GB" smtClean="0"/>
              <a:t>‹#›</a:t>
            </a:fld>
            <a:endParaRPr lang="en-GB"/>
          </a:p>
        </p:txBody>
      </p:sp>
    </p:spTree>
    <p:extLst>
      <p:ext uri="{BB962C8B-B14F-4D97-AF65-F5344CB8AC3E}">
        <p14:creationId xmlns:p14="http://schemas.microsoft.com/office/powerpoint/2010/main" val="395049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9E7D-FD11-4969-8944-DABC08CB0A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6ED202-7A56-419B-98CD-184EDA47B9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9A546-DEFC-4045-9B94-78E25F963D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A2A213-D845-4D71-A853-5A80CCCB34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40740C-C3FC-4B7D-A3BB-13A307E04E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805FD7-FACB-4847-9935-0FF1E875A8B7}"/>
              </a:ext>
            </a:extLst>
          </p:cNvPr>
          <p:cNvSpPr>
            <a:spLocks noGrp="1"/>
          </p:cNvSpPr>
          <p:nvPr>
            <p:ph type="dt" sz="half" idx="10"/>
          </p:nvPr>
        </p:nvSpPr>
        <p:spPr/>
        <p:txBody>
          <a:bodyPr/>
          <a:lstStyle/>
          <a:p>
            <a:fld id="{52D7FAF7-799F-4248-9991-5DD7F63AC857}" type="datetimeFigureOut">
              <a:rPr lang="en-GB" smtClean="0"/>
              <a:t>18/08/2021</a:t>
            </a:fld>
            <a:endParaRPr lang="en-GB"/>
          </a:p>
        </p:txBody>
      </p:sp>
      <p:sp>
        <p:nvSpPr>
          <p:cNvPr id="8" name="Footer Placeholder 7">
            <a:extLst>
              <a:ext uri="{FF2B5EF4-FFF2-40B4-BE49-F238E27FC236}">
                <a16:creationId xmlns:a16="http://schemas.microsoft.com/office/drawing/2014/main" id="{4DDFB634-9DF2-4663-9A3C-06FCB59F54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AB64FC-1A61-4CE5-B98F-4E73F9799E5D}"/>
              </a:ext>
            </a:extLst>
          </p:cNvPr>
          <p:cNvSpPr>
            <a:spLocks noGrp="1"/>
          </p:cNvSpPr>
          <p:nvPr>
            <p:ph type="sldNum" sz="quarter" idx="12"/>
          </p:nvPr>
        </p:nvSpPr>
        <p:spPr/>
        <p:txBody>
          <a:bodyPr/>
          <a:lstStyle/>
          <a:p>
            <a:fld id="{DCF60132-79EF-4AD9-A78B-6352EEB24222}" type="slidenum">
              <a:rPr lang="en-GB" smtClean="0"/>
              <a:t>‹#›</a:t>
            </a:fld>
            <a:endParaRPr lang="en-GB"/>
          </a:p>
        </p:txBody>
      </p:sp>
    </p:spTree>
    <p:extLst>
      <p:ext uri="{BB962C8B-B14F-4D97-AF65-F5344CB8AC3E}">
        <p14:creationId xmlns:p14="http://schemas.microsoft.com/office/powerpoint/2010/main" val="356740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51D3-D904-4411-9BE6-54968F4847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47061D-F795-44C6-B9B4-71D288661AC6}"/>
              </a:ext>
            </a:extLst>
          </p:cNvPr>
          <p:cNvSpPr>
            <a:spLocks noGrp="1"/>
          </p:cNvSpPr>
          <p:nvPr>
            <p:ph type="dt" sz="half" idx="10"/>
          </p:nvPr>
        </p:nvSpPr>
        <p:spPr/>
        <p:txBody>
          <a:bodyPr/>
          <a:lstStyle/>
          <a:p>
            <a:fld id="{52D7FAF7-799F-4248-9991-5DD7F63AC857}" type="datetimeFigureOut">
              <a:rPr lang="en-GB" smtClean="0"/>
              <a:t>18/08/2021</a:t>
            </a:fld>
            <a:endParaRPr lang="en-GB"/>
          </a:p>
        </p:txBody>
      </p:sp>
      <p:sp>
        <p:nvSpPr>
          <p:cNvPr id="4" name="Footer Placeholder 3">
            <a:extLst>
              <a:ext uri="{FF2B5EF4-FFF2-40B4-BE49-F238E27FC236}">
                <a16:creationId xmlns:a16="http://schemas.microsoft.com/office/drawing/2014/main" id="{1B163C9A-84F9-4C5C-AE91-1E4A524EE4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F4A6B6-F1B4-4622-9920-D9BF628EB3A4}"/>
              </a:ext>
            </a:extLst>
          </p:cNvPr>
          <p:cNvSpPr>
            <a:spLocks noGrp="1"/>
          </p:cNvSpPr>
          <p:nvPr>
            <p:ph type="sldNum" sz="quarter" idx="12"/>
          </p:nvPr>
        </p:nvSpPr>
        <p:spPr/>
        <p:txBody>
          <a:bodyPr/>
          <a:lstStyle/>
          <a:p>
            <a:fld id="{DCF60132-79EF-4AD9-A78B-6352EEB24222}" type="slidenum">
              <a:rPr lang="en-GB" smtClean="0"/>
              <a:t>‹#›</a:t>
            </a:fld>
            <a:endParaRPr lang="en-GB"/>
          </a:p>
        </p:txBody>
      </p:sp>
    </p:spTree>
    <p:extLst>
      <p:ext uri="{BB962C8B-B14F-4D97-AF65-F5344CB8AC3E}">
        <p14:creationId xmlns:p14="http://schemas.microsoft.com/office/powerpoint/2010/main" val="307422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E3424-F20F-4B0F-B9F1-6EC101A963CE}"/>
              </a:ext>
            </a:extLst>
          </p:cNvPr>
          <p:cNvSpPr>
            <a:spLocks noGrp="1"/>
          </p:cNvSpPr>
          <p:nvPr>
            <p:ph type="dt" sz="half" idx="10"/>
          </p:nvPr>
        </p:nvSpPr>
        <p:spPr/>
        <p:txBody>
          <a:bodyPr/>
          <a:lstStyle/>
          <a:p>
            <a:fld id="{52D7FAF7-799F-4248-9991-5DD7F63AC857}" type="datetimeFigureOut">
              <a:rPr lang="en-GB" smtClean="0"/>
              <a:t>18/08/2021</a:t>
            </a:fld>
            <a:endParaRPr lang="en-GB"/>
          </a:p>
        </p:txBody>
      </p:sp>
      <p:sp>
        <p:nvSpPr>
          <p:cNvPr id="3" name="Footer Placeholder 2">
            <a:extLst>
              <a:ext uri="{FF2B5EF4-FFF2-40B4-BE49-F238E27FC236}">
                <a16:creationId xmlns:a16="http://schemas.microsoft.com/office/drawing/2014/main" id="{65736A6F-3444-4809-9944-2809521FE9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89465A-EFBB-472B-BE14-6FAA24DD1938}"/>
              </a:ext>
            </a:extLst>
          </p:cNvPr>
          <p:cNvSpPr>
            <a:spLocks noGrp="1"/>
          </p:cNvSpPr>
          <p:nvPr>
            <p:ph type="sldNum" sz="quarter" idx="12"/>
          </p:nvPr>
        </p:nvSpPr>
        <p:spPr/>
        <p:txBody>
          <a:bodyPr/>
          <a:lstStyle/>
          <a:p>
            <a:fld id="{DCF60132-79EF-4AD9-A78B-6352EEB24222}" type="slidenum">
              <a:rPr lang="en-GB" smtClean="0"/>
              <a:t>‹#›</a:t>
            </a:fld>
            <a:endParaRPr lang="en-GB"/>
          </a:p>
        </p:txBody>
      </p:sp>
    </p:spTree>
    <p:extLst>
      <p:ext uri="{BB962C8B-B14F-4D97-AF65-F5344CB8AC3E}">
        <p14:creationId xmlns:p14="http://schemas.microsoft.com/office/powerpoint/2010/main" val="296595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C5F2-1EF7-4C9A-B761-4D7A4EE76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9F392F-3F56-48AA-80CD-9BD13ECFD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2AE67A-0F85-4E54-A2CB-45329C83C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103554-9BF7-487A-BA3C-EB94931696C1}"/>
              </a:ext>
            </a:extLst>
          </p:cNvPr>
          <p:cNvSpPr>
            <a:spLocks noGrp="1"/>
          </p:cNvSpPr>
          <p:nvPr>
            <p:ph type="dt" sz="half" idx="10"/>
          </p:nvPr>
        </p:nvSpPr>
        <p:spPr/>
        <p:txBody>
          <a:bodyPr/>
          <a:lstStyle/>
          <a:p>
            <a:fld id="{52D7FAF7-799F-4248-9991-5DD7F63AC857}" type="datetimeFigureOut">
              <a:rPr lang="en-GB" smtClean="0"/>
              <a:t>18/08/2021</a:t>
            </a:fld>
            <a:endParaRPr lang="en-GB"/>
          </a:p>
        </p:txBody>
      </p:sp>
      <p:sp>
        <p:nvSpPr>
          <p:cNvPr id="6" name="Footer Placeholder 5">
            <a:extLst>
              <a:ext uri="{FF2B5EF4-FFF2-40B4-BE49-F238E27FC236}">
                <a16:creationId xmlns:a16="http://schemas.microsoft.com/office/drawing/2014/main" id="{20242AA0-932F-4BC1-9818-F19C41F67B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6E6D1E-E206-4562-951B-73D059E203BD}"/>
              </a:ext>
            </a:extLst>
          </p:cNvPr>
          <p:cNvSpPr>
            <a:spLocks noGrp="1"/>
          </p:cNvSpPr>
          <p:nvPr>
            <p:ph type="sldNum" sz="quarter" idx="12"/>
          </p:nvPr>
        </p:nvSpPr>
        <p:spPr/>
        <p:txBody>
          <a:bodyPr/>
          <a:lstStyle/>
          <a:p>
            <a:fld id="{DCF60132-79EF-4AD9-A78B-6352EEB24222}" type="slidenum">
              <a:rPr lang="en-GB" smtClean="0"/>
              <a:t>‹#›</a:t>
            </a:fld>
            <a:endParaRPr lang="en-GB"/>
          </a:p>
        </p:txBody>
      </p:sp>
    </p:spTree>
    <p:extLst>
      <p:ext uri="{BB962C8B-B14F-4D97-AF65-F5344CB8AC3E}">
        <p14:creationId xmlns:p14="http://schemas.microsoft.com/office/powerpoint/2010/main" val="143205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C7B2-11AF-4EE7-8249-B584B77F19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066863-0BAF-49AB-B770-D01386AC30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EF18949-60A1-449F-AB35-C2AC71210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B9815-74FD-417B-BCFA-3945A1100A2E}"/>
              </a:ext>
            </a:extLst>
          </p:cNvPr>
          <p:cNvSpPr>
            <a:spLocks noGrp="1"/>
          </p:cNvSpPr>
          <p:nvPr>
            <p:ph type="dt" sz="half" idx="10"/>
          </p:nvPr>
        </p:nvSpPr>
        <p:spPr/>
        <p:txBody>
          <a:bodyPr/>
          <a:lstStyle/>
          <a:p>
            <a:fld id="{52D7FAF7-799F-4248-9991-5DD7F63AC857}" type="datetimeFigureOut">
              <a:rPr lang="en-GB" smtClean="0"/>
              <a:t>18/08/2021</a:t>
            </a:fld>
            <a:endParaRPr lang="en-GB"/>
          </a:p>
        </p:txBody>
      </p:sp>
      <p:sp>
        <p:nvSpPr>
          <p:cNvPr id="6" name="Footer Placeholder 5">
            <a:extLst>
              <a:ext uri="{FF2B5EF4-FFF2-40B4-BE49-F238E27FC236}">
                <a16:creationId xmlns:a16="http://schemas.microsoft.com/office/drawing/2014/main" id="{64541ADB-4E24-40E6-BF03-E32FB2FBAC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75424E-3491-4F75-8C1D-666FC6313DDD}"/>
              </a:ext>
            </a:extLst>
          </p:cNvPr>
          <p:cNvSpPr>
            <a:spLocks noGrp="1"/>
          </p:cNvSpPr>
          <p:nvPr>
            <p:ph type="sldNum" sz="quarter" idx="12"/>
          </p:nvPr>
        </p:nvSpPr>
        <p:spPr/>
        <p:txBody>
          <a:bodyPr/>
          <a:lstStyle/>
          <a:p>
            <a:fld id="{DCF60132-79EF-4AD9-A78B-6352EEB24222}" type="slidenum">
              <a:rPr lang="en-GB" smtClean="0"/>
              <a:t>‹#›</a:t>
            </a:fld>
            <a:endParaRPr lang="en-GB"/>
          </a:p>
        </p:txBody>
      </p:sp>
    </p:spTree>
    <p:extLst>
      <p:ext uri="{BB962C8B-B14F-4D97-AF65-F5344CB8AC3E}">
        <p14:creationId xmlns:p14="http://schemas.microsoft.com/office/powerpoint/2010/main" val="310780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23F8E0-73EF-4BC4-83B8-59304C81B3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930943-A6FF-4587-A3E9-7FFBB2C21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51D334-CDCB-4AEF-88E1-3126BF8C0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7FAF7-799F-4248-9991-5DD7F63AC857}" type="datetimeFigureOut">
              <a:rPr lang="en-GB" smtClean="0"/>
              <a:t>18/08/2021</a:t>
            </a:fld>
            <a:endParaRPr lang="en-GB"/>
          </a:p>
        </p:txBody>
      </p:sp>
      <p:sp>
        <p:nvSpPr>
          <p:cNvPr id="5" name="Footer Placeholder 4">
            <a:extLst>
              <a:ext uri="{FF2B5EF4-FFF2-40B4-BE49-F238E27FC236}">
                <a16:creationId xmlns:a16="http://schemas.microsoft.com/office/drawing/2014/main" id="{741BEB99-9E98-4BE8-858C-CBE118C898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DFC7A5-3EFF-4524-AB86-E8C772B1F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60132-79EF-4AD9-A78B-6352EEB24222}" type="slidenum">
              <a:rPr lang="en-GB" smtClean="0"/>
              <a:t>‹#›</a:t>
            </a:fld>
            <a:endParaRPr lang="en-GB"/>
          </a:p>
        </p:txBody>
      </p:sp>
    </p:spTree>
    <p:extLst>
      <p:ext uri="{BB962C8B-B14F-4D97-AF65-F5344CB8AC3E}">
        <p14:creationId xmlns:p14="http://schemas.microsoft.com/office/powerpoint/2010/main" val="161795623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2D0ABB-FD73-4E29-8D5B-B625D190BE5D}"/>
              </a:ext>
            </a:extLst>
          </p:cNvPr>
          <p:cNvSpPr/>
          <p:nvPr/>
        </p:nvSpPr>
        <p:spPr>
          <a:xfrm>
            <a:off x="6010275" y="0"/>
            <a:ext cx="6181725" cy="6858000"/>
          </a:xfrm>
          <a:prstGeom prst="rect">
            <a:avLst/>
          </a:prstGeom>
          <a:solidFill>
            <a:srgbClr val="1D1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E983EE-79AF-4DE7-B344-3BA648F8CDCF}"/>
              </a:ext>
            </a:extLst>
          </p:cNvPr>
          <p:cNvSpPr txBox="1"/>
          <p:nvPr/>
        </p:nvSpPr>
        <p:spPr>
          <a:xfrm>
            <a:off x="514350" y="874455"/>
            <a:ext cx="6096000" cy="2554545"/>
          </a:xfrm>
          <a:prstGeom prst="rect">
            <a:avLst/>
          </a:prstGeom>
          <a:noFill/>
        </p:spPr>
        <p:txBody>
          <a:bodyPr wrap="square">
            <a:spAutoFit/>
          </a:bodyPr>
          <a:lstStyle/>
          <a:p>
            <a:r>
              <a:rPr lang="en-GB" sz="4000" b="1" cap="all" dirty="0">
                <a:latin typeface="News Gothic MT" panose="020B0604020202020204" pitchFamily="34" charset="0"/>
              </a:rPr>
              <a:t>How to purposefully </a:t>
            </a:r>
          </a:p>
          <a:p>
            <a:r>
              <a:rPr lang="en-GB" sz="4000" b="1" cap="all" dirty="0">
                <a:latin typeface="News Gothic MT" panose="020B0604020202020204" pitchFamily="34" charset="0"/>
              </a:rPr>
              <a:t>support black talent</a:t>
            </a:r>
          </a:p>
        </p:txBody>
      </p:sp>
      <p:sp>
        <p:nvSpPr>
          <p:cNvPr id="8" name="TextBox 7">
            <a:extLst>
              <a:ext uri="{FF2B5EF4-FFF2-40B4-BE49-F238E27FC236}">
                <a16:creationId xmlns:a16="http://schemas.microsoft.com/office/drawing/2014/main" id="{83361261-E789-4D79-A1C3-5D3D956DB7EB}"/>
              </a:ext>
            </a:extLst>
          </p:cNvPr>
          <p:cNvSpPr txBox="1"/>
          <p:nvPr/>
        </p:nvSpPr>
        <p:spPr>
          <a:xfrm>
            <a:off x="514350" y="3980289"/>
            <a:ext cx="6096000" cy="923330"/>
          </a:xfrm>
          <a:prstGeom prst="rect">
            <a:avLst/>
          </a:prstGeom>
          <a:noFill/>
        </p:spPr>
        <p:txBody>
          <a:bodyPr wrap="square">
            <a:spAutoFit/>
          </a:bodyPr>
          <a:lstStyle/>
          <a:p>
            <a:r>
              <a:rPr lang="en-GB" dirty="0">
                <a:latin typeface="News Gothic MT" panose="020B0504020203020204" pitchFamily="34" charset="0"/>
              </a:rPr>
              <a:t>Mini workshop to be used alongside the</a:t>
            </a:r>
          </a:p>
          <a:p>
            <a:r>
              <a:rPr lang="en-GB" i="1" dirty="0">
                <a:latin typeface="News Gothic MT" panose="020B0504020203020204" pitchFamily="34" charset="0"/>
              </a:rPr>
              <a:t>How to Purposefully Support Black Talent </a:t>
            </a:r>
          </a:p>
          <a:p>
            <a:r>
              <a:rPr lang="en-GB" i="1" dirty="0">
                <a:latin typeface="News Gothic MT" panose="020B0504020203020204" pitchFamily="34" charset="0"/>
              </a:rPr>
              <a:t>Toolkit</a:t>
            </a:r>
          </a:p>
        </p:txBody>
      </p:sp>
      <p:sp>
        <p:nvSpPr>
          <p:cNvPr id="9" name="Oval 8">
            <a:extLst>
              <a:ext uri="{FF2B5EF4-FFF2-40B4-BE49-F238E27FC236}">
                <a16:creationId xmlns:a16="http://schemas.microsoft.com/office/drawing/2014/main" id="{616B2FCD-E4F3-4C80-916F-358D1C022E6C}"/>
              </a:ext>
            </a:extLst>
          </p:cNvPr>
          <p:cNvSpPr/>
          <p:nvPr/>
        </p:nvSpPr>
        <p:spPr>
          <a:xfrm>
            <a:off x="7515225" y="874455"/>
            <a:ext cx="3314700" cy="3314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445BDCC3-47C5-4ACB-9FB6-1F6C96B89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2183" y="1681413"/>
            <a:ext cx="1700784" cy="1700784"/>
          </a:xfrm>
          <a:prstGeom prst="rect">
            <a:avLst/>
          </a:prstGeom>
        </p:spPr>
      </p:pic>
    </p:spTree>
    <p:extLst>
      <p:ext uri="{BB962C8B-B14F-4D97-AF65-F5344CB8AC3E}">
        <p14:creationId xmlns:p14="http://schemas.microsoft.com/office/powerpoint/2010/main" val="358831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2213B58-C0D6-4F01-AA45-4994FC9CAB87}"/>
              </a:ext>
            </a:extLst>
          </p:cNvPr>
          <p:cNvCxnSpPr/>
          <p:nvPr/>
        </p:nvCxnSpPr>
        <p:spPr>
          <a:xfrm flipH="1">
            <a:off x="4743450" y="6353586"/>
            <a:ext cx="6534150" cy="0"/>
          </a:xfrm>
          <a:prstGeom prst="line">
            <a:avLst/>
          </a:prstGeom>
        </p:spPr>
        <p:style>
          <a:lnRef idx="1">
            <a:schemeClr val="dk1"/>
          </a:lnRef>
          <a:fillRef idx="0">
            <a:schemeClr val="dk1"/>
          </a:fillRef>
          <a:effectRef idx="0">
            <a:schemeClr val="dk1"/>
          </a:effectRef>
          <a:fontRef idx="minor">
            <a:schemeClr val="tx1"/>
          </a:fontRef>
        </p:style>
      </p:cxnSp>
      <p:sp>
        <p:nvSpPr>
          <p:cNvPr id="4" name="Arrow: Pentagon 3">
            <a:extLst>
              <a:ext uri="{FF2B5EF4-FFF2-40B4-BE49-F238E27FC236}">
                <a16:creationId xmlns:a16="http://schemas.microsoft.com/office/drawing/2014/main" id="{E472A544-01E2-4AB6-A5FA-CEBCC1A70B18}"/>
              </a:ext>
            </a:extLst>
          </p:cNvPr>
          <p:cNvSpPr/>
          <p:nvPr/>
        </p:nvSpPr>
        <p:spPr>
          <a:xfrm>
            <a:off x="0" y="0"/>
            <a:ext cx="6657975" cy="6858000"/>
          </a:xfrm>
          <a:prstGeom prst="homePlate">
            <a:avLst>
              <a:gd name="adj" fmla="val 25000"/>
            </a:avLst>
          </a:prstGeom>
          <a:solidFill>
            <a:srgbClr val="82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813562D-AE00-44E2-B10B-1CBFD197E2E7}"/>
              </a:ext>
            </a:extLst>
          </p:cNvPr>
          <p:cNvSpPr txBox="1"/>
          <p:nvPr/>
        </p:nvSpPr>
        <p:spPr>
          <a:xfrm>
            <a:off x="1047750" y="2960688"/>
            <a:ext cx="6096000" cy="707886"/>
          </a:xfrm>
          <a:prstGeom prst="rect">
            <a:avLst/>
          </a:prstGeom>
          <a:noFill/>
        </p:spPr>
        <p:txBody>
          <a:bodyPr wrap="square">
            <a:spAutoFit/>
          </a:bodyPr>
          <a:lstStyle/>
          <a:p>
            <a:r>
              <a:rPr lang="en-GB" sz="4000" b="1" cap="all" dirty="0">
                <a:solidFill>
                  <a:schemeClr val="bg1"/>
                </a:solidFill>
                <a:latin typeface="News Gothic MT" panose="020B0604020202020204" pitchFamily="34" charset="0"/>
              </a:rPr>
              <a:t>QUESTIONS</a:t>
            </a:r>
          </a:p>
        </p:txBody>
      </p:sp>
      <p:sp>
        <p:nvSpPr>
          <p:cNvPr id="9" name="TextBox 8">
            <a:extLst>
              <a:ext uri="{FF2B5EF4-FFF2-40B4-BE49-F238E27FC236}">
                <a16:creationId xmlns:a16="http://schemas.microsoft.com/office/drawing/2014/main" id="{74917A8D-57F5-462C-BE90-4FC4B45B1F18}"/>
              </a:ext>
            </a:extLst>
          </p:cNvPr>
          <p:cNvSpPr txBox="1"/>
          <p:nvPr/>
        </p:nvSpPr>
        <p:spPr>
          <a:xfrm>
            <a:off x="7143750" y="1992710"/>
            <a:ext cx="4591050" cy="2677656"/>
          </a:xfrm>
          <a:prstGeom prst="rect">
            <a:avLst/>
          </a:prstGeom>
          <a:noFill/>
        </p:spPr>
        <p:txBody>
          <a:bodyPr wrap="square">
            <a:spAutoFit/>
          </a:bodyPr>
          <a:lstStyle/>
          <a:p>
            <a:pPr marL="0" indent="0">
              <a:buClr>
                <a:srgbClr val="FF0000"/>
              </a:buClr>
              <a:buNone/>
            </a:pPr>
            <a:r>
              <a:rPr lang="en-US" sz="2400" kern="1200" dirty="0">
                <a:latin typeface="News Gothic MT" panose="020B0504020203020204" pitchFamily="34" charset="0"/>
              </a:rPr>
              <a:t>What is your understanding of Sponsorship?</a:t>
            </a:r>
          </a:p>
          <a:p>
            <a:pPr marL="0" indent="0">
              <a:buClr>
                <a:srgbClr val="FF0000"/>
              </a:buClr>
              <a:buNone/>
            </a:pPr>
            <a:endParaRPr lang="en-US" sz="2400" dirty="0">
              <a:latin typeface="News Gothic MT" panose="020B0504020203020204" pitchFamily="34" charset="0"/>
            </a:endParaRPr>
          </a:p>
          <a:p>
            <a:pPr marL="0" indent="0">
              <a:buClr>
                <a:srgbClr val="FF0000"/>
              </a:buClr>
              <a:buNone/>
            </a:pPr>
            <a:endParaRPr lang="en-US" sz="2400" kern="1200" dirty="0">
              <a:latin typeface="News Gothic MT" panose="020B0504020203020204" pitchFamily="34" charset="0"/>
            </a:endParaRPr>
          </a:p>
          <a:p>
            <a:pPr marL="0" indent="0">
              <a:buClr>
                <a:srgbClr val="FF0000"/>
              </a:buClr>
              <a:buNone/>
            </a:pPr>
            <a:r>
              <a:rPr lang="en-US" sz="2400" kern="1200" dirty="0">
                <a:latin typeface="News Gothic MT" panose="020B0504020203020204" pitchFamily="34" charset="0"/>
              </a:rPr>
              <a:t>What is the difference between mentor and sponsorship?</a:t>
            </a:r>
          </a:p>
        </p:txBody>
      </p:sp>
      <p:pic>
        <p:nvPicPr>
          <p:cNvPr id="10" name="Picture 9" descr="Logo&#10;&#10;Description automatically generated">
            <a:extLst>
              <a:ext uri="{FF2B5EF4-FFF2-40B4-BE49-F238E27FC236}">
                <a16:creationId xmlns:a16="http://schemas.microsoft.com/office/drawing/2014/main" id="{5B623BA4-218D-4487-B662-3C1983961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8164" y="6076950"/>
            <a:ext cx="553272" cy="553272"/>
          </a:xfrm>
          <a:prstGeom prst="rect">
            <a:avLst/>
          </a:prstGeom>
        </p:spPr>
      </p:pic>
    </p:spTree>
    <p:extLst>
      <p:ext uri="{BB962C8B-B14F-4D97-AF65-F5344CB8AC3E}">
        <p14:creationId xmlns:p14="http://schemas.microsoft.com/office/powerpoint/2010/main" val="66326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2213B58-C0D6-4F01-AA45-4994FC9CAB87}"/>
              </a:ext>
            </a:extLst>
          </p:cNvPr>
          <p:cNvCxnSpPr/>
          <p:nvPr/>
        </p:nvCxnSpPr>
        <p:spPr>
          <a:xfrm flipH="1">
            <a:off x="4743450" y="6353586"/>
            <a:ext cx="6534150" cy="0"/>
          </a:xfrm>
          <a:prstGeom prst="line">
            <a:avLst/>
          </a:prstGeom>
        </p:spPr>
        <p:style>
          <a:lnRef idx="1">
            <a:schemeClr val="dk1"/>
          </a:lnRef>
          <a:fillRef idx="0">
            <a:schemeClr val="dk1"/>
          </a:fillRef>
          <a:effectRef idx="0">
            <a:schemeClr val="dk1"/>
          </a:effectRef>
          <a:fontRef idx="minor">
            <a:schemeClr val="tx1"/>
          </a:fontRef>
        </p:style>
      </p:cxnSp>
      <p:sp>
        <p:nvSpPr>
          <p:cNvPr id="4" name="Arrow: Pentagon 3">
            <a:extLst>
              <a:ext uri="{FF2B5EF4-FFF2-40B4-BE49-F238E27FC236}">
                <a16:creationId xmlns:a16="http://schemas.microsoft.com/office/drawing/2014/main" id="{E472A544-01E2-4AB6-A5FA-CEBCC1A70B18}"/>
              </a:ext>
            </a:extLst>
          </p:cNvPr>
          <p:cNvSpPr/>
          <p:nvPr/>
        </p:nvSpPr>
        <p:spPr>
          <a:xfrm>
            <a:off x="0" y="0"/>
            <a:ext cx="6657975" cy="6858000"/>
          </a:xfrm>
          <a:prstGeom prst="homePlate">
            <a:avLst>
              <a:gd name="adj" fmla="val 25000"/>
            </a:avLst>
          </a:prstGeom>
          <a:solidFill>
            <a:srgbClr val="82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813562D-AE00-44E2-B10B-1CBFD197E2E7}"/>
              </a:ext>
            </a:extLst>
          </p:cNvPr>
          <p:cNvSpPr txBox="1"/>
          <p:nvPr/>
        </p:nvSpPr>
        <p:spPr>
          <a:xfrm>
            <a:off x="1047750" y="2960688"/>
            <a:ext cx="6096000" cy="707886"/>
          </a:xfrm>
          <a:prstGeom prst="rect">
            <a:avLst/>
          </a:prstGeom>
          <a:noFill/>
        </p:spPr>
        <p:txBody>
          <a:bodyPr wrap="square">
            <a:spAutoFit/>
          </a:bodyPr>
          <a:lstStyle/>
          <a:p>
            <a:r>
              <a:rPr lang="en-GB" sz="4000" b="1" cap="all" dirty="0">
                <a:solidFill>
                  <a:schemeClr val="bg1"/>
                </a:solidFill>
                <a:latin typeface="News Gothic MT" panose="020B0604020202020204" pitchFamily="34" charset="0"/>
              </a:rPr>
              <a:t>QUESTION</a:t>
            </a:r>
          </a:p>
        </p:txBody>
      </p:sp>
      <p:sp>
        <p:nvSpPr>
          <p:cNvPr id="9" name="TextBox 8">
            <a:extLst>
              <a:ext uri="{FF2B5EF4-FFF2-40B4-BE49-F238E27FC236}">
                <a16:creationId xmlns:a16="http://schemas.microsoft.com/office/drawing/2014/main" id="{74917A8D-57F5-462C-BE90-4FC4B45B1F18}"/>
              </a:ext>
            </a:extLst>
          </p:cNvPr>
          <p:cNvSpPr txBox="1"/>
          <p:nvPr/>
        </p:nvSpPr>
        <p:spPr>
          <a:xfrm>
            <a:off x="7143750" y="2828835"/>
            <a:ext cx="4591050" cy="1200329"/>
          </a:xfrm>
          <a:prstGeom prst="rect">
            <a:avLst/>
          </a:prstGeom>
          <a:noFill/>
        </p:spPr>
        <p:txBody>
          <a:bodyPr wrap="square">
            <a:spAutoFit/>
          </a:bodyPr>
          <a:lstStyle/>
          <a:p>
            <a:pPr marL="0" indent="0">
              <a:buClr>
                <a:srgbClr val="FF0000"/>
              </a:buClr>
              <a:buNone/>
            </a:pPr>
            <a:r>
              <a:rPr lang="en-US" sz="2400" kern="1200" dirty="0">
                <a:latin typeface="News Gothic MT" panose="020B0504020203020204" pitchFamily="34" charset="0"/>
              </a:rPr>
              <a:t>What is your experience of being sponsored and sponsoring a colleague?</a:t>
            </a:r>
          </a:p>
        </p:txBody>
      </p:sp>
      <p:pic>
        <p:nvPicPr>
          <p:cNvPr id="10" name="Picture 9" descr="Logo&#10;&#10;Description automatically generated">
            <a:extLst>
              <a:ext uri="{FF2B5EF4-FFF2-40B4-BE49-F238E27FC236}">
                <a16:creationId xmlns:a16="http://schemas.microsoft.com/office/drawing/2014/main" id="{5B623BA4-218D-4487-B662-3C1983961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8164" y="6076950"/>
            <a:ext cx="553272" cy="553272"/>
          </a:xfrm>
          <a:prstGeom prst="rect">
            <a:avLst/>
          </a:prstGeom>
        </p:spPr>
      </p:pic>
    </p:spTree>
    <p:extLst>
      <p:ext uri="{BB962C8B-B14F-4D97-AF65-F5344CB8AC3E}">
        <p14:creationId xmlns:p14="http://schemas.microsoft.com/office/powerpoint/2010/main" val="175963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2213B58-C0D6-4F01-AA45-4994FC9CAB87}"/>
              </a:ext>
            </a:extLst>
          </p:cNvPr>
          <p:cNvCxnSpPr>
            <a:cxnSpLocks/>
          </p:cNvCxnSpPr>
          <p:nvPr/>
        </p:nvCxnSpPr>
        <p:spPr>
          <a:xfrm flipH="1">
            <a:off x="4019550" y="6353586"/>
            <a:ext cx="7258050" cy="0"/>
          </a:xfrm>
          <a:prstGeom prst="line">
            <a:avLst/>
          </a:prstGeom>
        </p:spPr>
        <p:style>
          <a:lnRef idx="1">
            <a:schemeClr val="dk1"/>
          </a:lnRef>
          <a:fillRef idx="0">
            <a:schemeClr val="dk1"/>
          </a:fillRef>
          <a:effectRef idx="0">
            <a:schemeClr val="dk1"/>
          </a:effectRef>
          <a:fontRef idx="minor">
            <a:schemeClr val="tx1"/>
          </a:fontRef>
        </p:style>
      </p:cxnSp>
      <p:sp>
        <p:nvSpPr>
          <p:cNvPr id="4" name="Arrow: Pentagon 3">
            <a:extLst>
              <a:ext uri="{FF2B5EF4-FFF2-40B4-BE49-F238E27FC236}">
                <a16:creationId xmlns:a16="http://schemas.microsoft.com/office/drawing/2014/main" id="{E472A544-01E2-4AB6-A5FA-CEBCC1A70B18}"/>
              </a:ext>
            </a:extLst>
          </p:cNvPr>
          <p:cNvSpPr/>
          <p:nvPr/>
        </p:nvSpPr>
        <p:spPr>
          <a:xfrm>
            <a:off x="1" y="0"/>
            <a:ext cx="4095750" cy="6858000"/>
          </a:xfrm>
          <a:prstGeom prst="homePlate">
            <a:avLst>
              <a:gd name="adj" fmla="val 0"/>
            </a:avLst>
          </a:prstGeom>
          <a:solidFill>
            <a:srgbClr val="1D1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4917A8D-57F5-462C-BE90-4FC4B45B1F18}"/>
              </a:ext>
            </a:extLst>
          </p:cNvPr>
          <p:cNvSpPr txBox="1"/>
          <p:nvPr/>
        </p:nvSpPr>
        <p:spPr>
          <a:xfrm>
            <a:off x="4810125" y="740033"/>
            <a:ext cx="6648039" cy="4832092"/>
          </a:xfrm>
          <a:prstGeom prst="rect">
            <a:avLst/>
          </a:prstGeom>
          <a:noFill/>
        </p:spPr>
        <p:txBody>
          <a:bodyPr wrap="square">
            <a:spAutoFit/>
          </a:bodyPr>
          <a:lstStyle/>
          <a:p>
            <a:pPr marL="0" indent="0">
              <a:buClr>
                <a:srgbClr val="FF0000"/>
              </a:buClr>
              <a:buNone/>
            </a:pPr>
            <a:r>
              <a:rPr lang="en-US" sz="4400" kern="1200" dirty="0">
                <a:solidFill>
                  <a:srgbClr val="827056"/>
                </a:solidFill>
                <a:latin typeface="News Gothic MT" panose="020B0504020203020204" pitchFamily="34" charset="0"/>
                <a:ea typeface="+mj-ea"/>
                <a:cs typeface="+mj-cs"/>
              </a:rPr>
              <a:t>Sponsors Act intentionally </a:t>
            </a:r>
            <a:r>
              <a:rPr lang="en-US" sz="4400" kern="1200" dirty="0">
                <a:solidFill>
                  <a:schemeClr val="tx1"/>
                </a:solidFill>
                <a:latin typeface="News Gothic MT" panose="020B0504020203020204" pitchFamily="34" charset="0"/>
                <a:ea typeface="+mj-ea"/>
                <a:cs typeface="+mj-cs"/>
              </a:rPr>
              <a:t>by</a:t>
            </a:r>
            <a:br>
              <a:rPr lang="en-US" sz="4400" kern="1200" dirty="0">
                <a:solidFill>
                  <a:schemeClr val="tx1"/>
                </a:solidFill>
                <a:latin typeface="News Gothic MT" panose="020B0504020203020204" pitchFamily="34" charset="0"/>
                <a:ea typeface="+mj-ea"/>
                <a:cs typeface="+mj-cs"/>
              </a:rPr>
            </a:br>
            <a:r>
              <a:rPr lang="en-US" sz="4400" kern="1200" dirty="0">
                <a:solidFill>
                  <a:schemeClr val="tx1"/>
                </a:solidFill>
                <a:latin typeface="News Gothic MT" panose="020B0504020203020204" pitchFamily="34" charset="0"/>
                <a:ea typeface="+mj-ea"/>
                <a:cs typeface="+mj-cs"/>
              </a:rPr>
              <a:t>using their privilege, and influence to go out on a limb to aid the advancement of another.</a:t>
            </a:r>
            <a:endParaRPr lang="en-US" sz="4400" kern="1200" dirty="0">
              <a:latin typeface="News Gothic MT" panose="020B0504020203020204" pitchFamily="34" charset="0"/>
            </a:endParaRPr>
          </a:p>
        </p:txBody>
      </p:sp>
      <p:pic>
        <p:nvPicPr>
          <p:cNvPr id="10" name="Picture 9" descr="Logo&#10;&#10;Description automatically generated">
            <a:extLst>
              <a:ext uri="{FF2B5EF4-FFF2-40B4-BE49-F238E27FC236}">
                <a16:creationId xmlns:a16="http://schemas.microsoft.com/office/drawing/2014/main" id="{5B623BA4-218D-4487-B662-3C1983961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8164" y="6076950"/>
            <a:ext cx="553272" cy="553272"/>
          </a:xfrm>
          <a:prstGeom prst="rect">
            <a:avLst/>
          </a:prstGeom>
        </p:spPr>
      </p:pic>
    </p:spTree>
    <p:extLst>
      <p:ext uri="{BB962C8B-B14F-4D97-AF65-F5344CB8AC3E}">
        <p14:creationId xmlns:p14="http://schemas.microsoft.com/office/powerpoint/2010/main" val="379126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2213B58-C0D6-4F01-AA45-4994FC9CAB87}"/>
              </a:ext>
            </a:extLst>
          </p:cNvPr>
          <p:cNvCxnSpPr/>
          <p:nvPr/>
        </p:nvCxnSpPr>
        <p:spPr>
          <a:xfrm flipH="1">
            <a:off x="4743450" y="6353586"/>
            <a:ext cx="6534150" cy="0"/>
          </a:xfrm>
          <a:prstGeom prst="line">
            <a:avLst/>
          </a:prstGeom>
        </p:spPr>
        <p:style>
          <a:lnRef idx="1">
            <a:schemeClr val="dk1"/>
          </a:lnRef>
          <a:fillRef idx="0">
            <a:schemeClr val="dk1"/>
          </a:fillRef>
          <a:effectRef idx="0">
            <a:schemeClr val="dk1"/>
          </a:effectRef>
          <a:fontRef idx="minor">
            <a:schemeClr val="tx1"/>
          </a:fontRef>
        </p:style>
      </p:cxnSp>
      <p:sp>
        <p:nvSpPr>
          <p:cNvPr id="4" name="Arrow: Pentagon 3">
            <a:extLst>
              <a:ext uri="{FF2B5EF4-FFF2-40B4-BE49-F238E27FC236}">
                <a16:creationId xmlns:a16="http://schemas.microsoft.com/office/drawing/2014/main" id="{E472A544-01E2-4AB6-A5FA-CEBCC1A70B18}"/>
              </a:ext>
            </a:extLst>
          </p:cNvPr>
          <p:cNvSpPr/>
          <p:nvPr/>
        </p:nvSpPr>
        <p:spPr>
          <a:xfrm>
            <a:off x="0" y="0"/>
            <a:ext cx="6657975" cy="6858000"/>
          </a:xfrm>
          <a:prstGeom prst="homePlate">
            <a:avLst>
              <a:gd name="adj" fmla="val 25000"/>
            </a:avLst>
          </a:prstGeom>
          <a:solidFill>
            <a:srgbClr val="82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813562D-AE00-44E2-B10B-1CBFD197E2E7}"/>
              </a:ext>
            </a:extLst>
          </p:cNvPr>
          <p:cNvSpPr txBox="1"/>
          <p:nvPr/>
        </p:nvSpPr>
        <p:spPr>
          <a:xfrm>
            <a:off x="1047750" y="2960688"/>
            <a:ext cx="6096000" cy="707886"/>
          </a:xfrm>
          <a:prstGeom prst="rect">
            <a:avLst/>
          </a:prstGeom>
          <a:noFill/>
        </p:spPr>
        <p:txBody>
          <a:bodyPr wrap="square">
            <a:spAutoFit/>
          </a:bodyPr>
          <a:lstStyle/>
          <a:p>
            <a:r>
              <a:rPr lang="en-GB" sz="4000" b="1" cap="all" dirty="0">
                <a:solidFill>
                  <a:schemeClr val="bg1"/>
                </a:solidFill>
                <a:latin typeface="News Gothic MT" panose="020B0604020202020204" pitchFamily="34" charset="0"/>
              </a:rPr>
              <a:t>QUESTIONs</a:t>
            </a:r>
          </a:p>
        </p:txBody>
      </p:sp>
      <p:sp>
        <p:nvSpPr>
          <p:cNvPr id="9" name="TextBox 8">
            <a:extLst>
              <a:ext uri="{FF2B5EF4-FFF2-40B4-BE49-F238E27FC236}">
                <a16:creationId xmlns:a16="http://schemas.microsoft.com/office/drawing/2014/main" id="{74917A8D-57F5-462C-BE90-4FC4B45B1F18}"/>
              </a:ext>
            </a:extLst>
          </p:cNvPr>
          <p:cNvSpPr txBox="1"/>
          <p:nvPr/>
        </p:nvSpPr>
        <p:spPr>
          <a:xfrm>
            <a:off x="7143750" y="2160469"/>
            <a:ext cx="4591050" cy="2308324"/>
          </a:xfrm>
          <a:prstGeom prst="rect">
            <a:avLst/>
          </a:prstGeom>
          <a:noFill/>
        </p:spPr>
        <p:txBody>
          <a:bodyPr wrap="square">
            <a:spAutoFit/>
          </a:bodyPr>
          <a:lstStyle/>
          <a:p>
            <a:pPr marL="0" indent="0">
              <a:buClr>
                <a:srgbClr val="FF0000"/>
              </a:buClr>
              <a:buNone/>
            </a:pPr>
            <a:r>
              <a:rPr lang="en-US" sz="2400" kern="1200" dirty="0">
                <a:latin typeface="News Gothic MT" panose="020B0504020203020204" pitchFamily="34" charset="0"/>
              </a:rPr>
              <a:t>What do you think your rol</a:t>
            </a:r>
            <a:r>
              <a:rPr lang="en-US" sz="2400" dirty="0">
                <a:latin typeface="News Gothic MT" panose="020B0504020203020204" pitchFamily="34" charset="0"/>
              </a:rPr>
              <a:t>e is in driving a sponsorship culture inclusive of black individuals? </a:t>
            </a:r>
          </a:p>
          <a:p>
            <a:pPr marL="0" indent="0">
              <a:buClr>
                <a:srgbClr val="FF0000"/>
              </a:buClr>
              <a:buNone/>
            </a:pPr>
            <a:endParaRPr lang="en-US" sz="2400" dirty="0">
              <a:latin typeface="News Gothic MT" panose="020B0504020203020204" pitchFamily="34" charset="0"/>
            </a:endParaRPr>
          </a:p>
          <a:p>
            <a:pPr marL="0" indent="0">
              <a:buClr>
                <a:srgbClr val="FF0000"/>
              </a:buClr>
              <a:buNone/>
            </a:pPr>
            <a:r>
              <a:rPr lang="en-US" sz="2400" dirty="0">
                <a:latin typeface="News Gothic MT" panose="020B0504020203020204" pitchFamily="34" charset="0"/>
              </a:rPr>
              <a:t>Why is your role important?</a:t>
            </a:r>
            <a:endParaRPr lang="en-US" sz="2400" kern="1200" dirty="0">
              <a:latin typeface="News Gothic MT" panose="020B0504020203020204" pitchFamily="34" charset="0"/>
            </a:endParaRPr>
          </a:p>
        </p:txBody>
      </p:sp>
      <p:pic>
        <p:nvPicPr>
          <p:cNvPr id="10" name="Picture 9" descr="Logo&#10;&#10;Description automatically generated">
            <a:extLst>
              <a:ext uri="{FF2B5EF4-FFF2-40B4-BE49-F238E27FC236}">
                <a16:creationId xmlns:a16="http://schemas.microsoft.com/office/drawing/2014/main" id="{5B623BA4-218D-4487-B662-3C1983961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8164" y="6076950"/>
            <a:ext cx="553272" cy="553272"/>
          </a:xfrm>
          <a:prstGeom prst="rect">
            <a:avLst/>
          </a:prstGeom>
        </p:spPr>
      </p:pic>
    </p:spTree>
    <p:extLst>
      <p:ext uri="{BB962C8B-B14F-4D97-AF65-F5344CB8AC3E}">
        <p14:creationId xmlns:p14="http://schemas.microsoft.com/office/powerpoint/2010/main" val="27333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2213B58-C0D6-4F01-AA45-4994FC9CAB87}"/>
              </a:ext>
            </a:extLst>
          </p:cNvPr>
          <p:cNvCxnSpPr>
            <a:cxnSpLocks/>
          </p:cNvCxnSpPr>
          <p:nvPr/>
        </p:nvCxnSpPr>
        <p:spPr>
          <a:xfrm flipH="1">
            <a:off x="4019550" y="6353586"/>
            <a:ext cx="7258050" cy="0"/>
          </a:xfrm>
          <a:prstGeom prst="line">
            <a:avLst/>
          </a:prstGeom>
        </p:spPr>
        <p:style>
          <a:lnRef idx="1">
            <a:schemeClr val="dk1"/>
          </a:lnRef>
          <a:fillRef idx="0">
            <a:schemeClr val="dk1"/>
          </a:fillRef>
          <a:effectRef idx="0">
            <a:schemeClr val="dk1"/>
          </a:effectRef>
          <a:fontRef idx="minor">
            <a:schemeClr val="tx1"/>
          </a:fontRef>
        </p:style>
      </p:cxnSp>
      <p:sp>
        <p:nvSpPr>
          <p:cNvPr id="4" name="Arrow: Pentagon 3">
            <a:extLst>
              <a:ext uri="{FF2B5EF4-FFF2-40B4-BE49-F238E27FC236}">
                <a16:creationId xmlns:a16="http://schemas.microsoft.com/office/drawing/2014/main" id="{E472A544-01E2-4AB6-A5FA-CEBCC1A70B18}"/>
              </a:ext>
            </a:extLst>
          </p:cNvPr>
          <p:cNvSpPr/>
          <p:nvPr/>
        </p:nvSpPr>
        <p:spPr>
          <a:xfrm>
            <a:off x="1" y="0"/>
            <a:ext cx="4095750" cy="6858000"/>
          </a:xfrm>
          <a:prstGeom prst="homePlate">
            <a:avLst>
              <a:gd name="adj" fmla="val 0"/>
            </a:avLst>
          </a:prstGeom>
          <a:solidFill>
            <a:srgbClr val="1D1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4917A8D-57F5-462C-BE90-4FC4B45B1F18}"/>
              </a:ext>
            </a:extLst>
          </p:cNvPr>
          <p:cNvSpPr txBox="1"/>
          <p:nvPr/>
        </p:nvSpPr>
        <p:spPr>
          <a:xfrm>
            <a:off x="4562475" y="759906"/>
            <a:ext cx="7344185" cy="5078313"/>
          </a:xfrm>
          <a:prstGeom prst="rect">
            <a:avLst/>
          </a:prstGeom>
          <a:noFill/>
        </p:spPr>
        <p:txBody>
          <a:bodyPr wrap="square">
            <a:spAutoFit/>
          </a:bodyPr>
          <a:lstStyle/>
          <a:p>
            <a:pPr marL="342900" indent="-342900">
              <a:spcBef>
                <a:spcPts val="1200"/>
              </a:spcBef>
              <a:buClr>
                <a:schemeClr val="tx1"/>
              </a:buClr>
              <a:buFont typeface="Wingdings" panose="05000000000000000000" pitchFamily="2" charset="2"/>
              <a:buChar char="§"/>
            </a:pPr>
            <a:r>
              <a:rPr lang="en-GB" sz="2400" dirty="0"/>
              <a:t>Be aware of the need for Sponsorship for Black Talent</a:t>
            </a:r>
          </a:p>
          <a:p>
            <a:pPr marL="342900" indent="-342900">
              <a:spcBef>
                <a:spcPts val="1200"/>
              </a:spcBef>
              <a:buClr>
                <a:schemeClr val="tx1"/>
              </a:buClr>
              <a:buFont typeface="Wingdings" panose="05000000000000000000" pitchFamily="2" charset="2"/>
              <a:buChar char="§"/>
            </a:pPr>
            <a:r>
              <a:rPr lang="en-GB" sz="2400" dirty="0"/>
              <a:t>Champion Sponsorship as a key enabler to accelerate Black inclusion</a:t>
            </a:r>
          </a:p>
          <a:p>
            <a:pPr marL="342900" indent="-342900">
              <a:spcBef>
                <a:spcPts val="1200"/>
              </a:spcBef>
              <a:buClr>
                <a:schemeClr val="tx1"/>
              </a:buClr>
              <a:buFont typeface="Wingdings" panose="05000000000000000000" pitchFamily="2" charset="2"/>
              <a:buChar char="§"/>
            </a:pPr>
            <a:r>
              <a:rPr lang="en-GB" sz="2400" dirty="0"/>
              <a:t>Lead by Example - </a:t>
            </a:r>
            <a:r>
              <a:rPr lang="en-GB" sz="2400" dirty="0">
                <a:solidFill>
                  <a:srgbClr val="827056"/>
                </a:solidFill>
              </a:rPr>
              <a:t>Who is on your team/board? </a:t>
            </a:r>
            <a:br>
              <a:rPr lang="en-GB" sz="2400" dirty="0">
                <a:solidFill>
                  <a:srgbClr val="827056"/>
                </a:solidFill>
              </a:rPr>
            </a:br>
            <a:r>
              <a:rPr lang="en-GB" sz="2400" dirty="0">
                <a:solidFill>
                  <a:srgbClr val="827056"/>
                </a:solidFill>
              </a:rPr>
              <a:t>What action are you personally taking to diversify?</a:t>
            </a:r>
          </a:p>
          <a:p>
            <a:pPr marL="342900" indent="-342900">
              <a:spcBef>
                <a:spcPts val="1200"/>
              </a:spcBef>
              <a:buClr>
                <a:schemeClr val="tx1"/>
              </a:buClr>
              <a:buFont typeface="Wingdings" panose="05000000000000000000" pitchFamily="2" charset="2"/>
              <a:buChar char="§"/>
            </a:pPr>
            <a:r>
              <a:rPr lang="en-GB" sz="2400" dirty="0"/>
              <a:t>Start talent spotting Black employees, encourage others to do the same.</a:t>
            </a:r>
          </a:p>
          <a:p>
            <a:pPr marL="342900" indent="-342900">
              <a:spcBef>
                <a:spcPts val="1200"/>
              </a:spcBef>
              <a:buClr>
                <a:schemeClr val="tx1"/>
              </a:buClr>
              <a:buFont typeface="Wingdings" panose="05000000000000000000" pitchFamily="2" charset="2"/>
              <a:buChar char="§"/>
            </a:pPr>
            <a:r>
              <a:rPr lang="en-GB" sz="2400" dirty="0"/>
              <a:t>Be prepared to have and to listen to uncomfortable conversations</a:t>
            </a:r>
          </a:p>
          <a:p>
            <a:pPr marL="342900" indent="-342900">
              <a:spcBef>
                <a:spcPts val="1200"/>
              </a:spcBef>
              <a:buClr>
                <a:schemeClr val="tx1"/>
              </a:buClr>
              <a:buFont typeface="Wingdings" panose="05000000000000000000" pitchFamily="2" charset="2"/>
              <a:buChar char="§"/>
            </a:pPr>
            <a:r>
              <a:rPr lang="en-GB" sz="2400" dirty="0"/>
              <a:t>Remove barriers and challenge the status quo</a:t>
            </a:r>
          </a:p>
          <a:p>
            <a:pPr marL="342900" indent="-342900">
              <a:spcBef>
                <a:spcPts val="1200"/>
              </a:spcBef>
              <a:buClr>
                <a:schemeClr val="tx1"/>
              </a:buClr>
              <a:buFont typeface="Wingdings" panose="05000000000000000000" pitchFamily="2" charset="2"/>
              <a:buChar char="§"/>
            </a:pPr>
            <a:r>
              <a:rPr lang="en-GB" sz="2400" dirty="0"/>
              <a:t>Have effective conversations</a:t>
            </a:r>
          </a:p>
        </p:txBody>
      </p:sp>
      <p:pic>
        <p:nvPicPr>
          <p:cNvPr id="10" name="Picture 9" descr="Logo&#10;&#10;Description automatically generated">
            <a:extLst>
              <a:ext uri="{FF2B5EF4-FFF2-40B4-BE49-F238E27FC236}">
                <a16:creationId xmlns:a16="http://schemas.microsoft.com/office/drawing/2014/main" id="{5B623BA4-218D-4487-B662-3C1983961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8164" y="6076950"/>
            <a:ext cx="553272" cy="553272"/>
          </a:xfrm>
          <a:prstGeom prst="rect">
            <a:avLst/>
          </a:prstGeom>
        </p:spPr>
      </p:pic>
      <p:sp>
        <p:nvSpPr>
          <p:cNvPr id="7" name="TextBox 6">
            <a:extLst>
              <a:ext uri="{FF2B5EF4-FFF2-40B4-BE49-F238E27FC236}">
                <a16:creationId xmlns:a16="http://schemas.microsoft.com/office/drawing/2014/main" id="{259939E9-5202-434D-A761-E974BB63FBC6}"/>
              </a:ext>
            </a:extLst>
          </p:cNvPr>
          <p:cNvSpPr txBox="1"/>
          <p:nvPr/>
        </p:nvSpPr>
        <p:spPr>
          <a:xfrm>
            <a:off x="571501" y="1601807"/>
            <a:ext cx="2952750" cy="3108543"/>
          </a:xfrm>
          <a:prstGeom prst="rect">
            <a:avLst/>
          </a:prstGeom>
          <a:noFill/>
        </p:spPr>
        <p:txBody>
          <a:bodyPr wrap="square">
            <a:spAutoFit/>
          </a:bodyPr>
          <a:lstStyle/>
          <a:p>
            <a:r>
              <a:rPr lang="en-GB" sz="2800" dirty="0">
                <a:solidFill>
                  <a:schemeClr val="bg1"/>
                </a:solidFill>
                <a:latin typeface="News Gothic MT" panose="020B0504020203020204" pitchFamily="34" charset="0"/>
              </a:rPr>
              <a:t>Your roles as CEO/Senior Leader…</a:t>
            </a:r>
            <a:br>
              <a:rPr lang="en-GB" sz="2800" dirty="0">
                <a:solidFill>
                  <a:schemeClr val="bg1"/>
                </a:solidFill>
                <a:latin typeface="News Gothic MT" panose="020B0504020203020204" pitchFamily="34" charset="0"/>
              </a:rPr>
            </a:br>
            <a:endParaRPr lang="en-GB" sz="2800" dirty="0">
              <a:solidFill>
                <a:schemeClr val="bg1"/>
              </a:solidFill>
              <a:latin typeface="News Gothic MT" panose="020B0504020203020204" pitchFamily="34" charset="0"/>
            </a:endParaRPr>
          </a:p>
          <a:p>
            <a:r>
              <a:rPr lang="en-GB" sz="2800" dirty="0">
                <a:solidFill>
                  <a:schemeClr val="bg1"/>
                </a:solidFill>
                <a:latin typeface="News Gothic MT" panose="020B0504020203020204" pitchFamily="34" charset="0"/>
              </a:rPr>
              <a:t>How to Step Up into Sponsoring Black Talent</a:t>
            </a:r>
            <a:endParaRPr lang="en-GB" sz="2800" dirty="0">
              <a:latin typeface="News Gothic MT" panose="020B0504020203020204" pitchFamily="34" charset="0"/>
            </a:endParaRPr>
          </a:p>
        </p:txBody>
      </p:sp>
    </p:spTree>
    <p:extLst>
      <p:ext uri="{BB962C8B-B14F-4D97-AF65-F5344CB8AC3E}">
        <p14:creationId xmlns:p14="http://schemas.microsoft.com/office/powerpoint/2010/main" val="120137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2213B58-C0D6-4F01-AA45-4994FC9CAB87}"/>
              </a:ext>
            </a:extLst>
          </p:cNvPr>
          <p:cNvCxnSpPr/>
          <p:nvPr/>
        </p:nvCxnSpPr>
        <p:spPr>
          <a:xfrm flipH="1">
            <a:off x="4743450" y="6353586"/>
            <a:ext cx="6534150" cy="0"/>
          </a:xfrm>
          <a:prstGeom prst="line">
            <a:avLst/>
          </a:prstGeom>
        </p:spPr>
        <p:style>
          <a:lnRef idx="1">
            <a:schemeClr val="dk1"/>
          </a:lnRef>
          <a:fillRef idx="0">
            <a:schemeClr val="dk1"/>
          </a:fillRef>
          <a:effectRef idx="0">
            <a:schemeClr val="dk1"/>
          </a:effectRef>
          <a:fontRef idx="minor">
            <a:schemeClr val="tx1"/>
          </a:fontRef>
        </p:style>
      </p:cxnSp>
      <p:sp>
        <p:nvSpPr>
          <p:cNvPr id="4" name="Arrow: Pentagon 3">
            <a:extLst>
              <a:ext uri="{FF2B5EF4-FFF2-40B4-BE49-F238E27FC236}">
                <a16:creationId xmlns:a16="http://schemas.microsoft.com/office/drawing/2014/main" id="{E472A544-01E2-4AB6-A5FA-CEBCC1A70B18}"/>
              </a:ext>
            </a:extLst>
          </p:cNvPr>
          <p:cNvSpPr/>
          <p:nvPr/>
        </p:nvSpPr>
        <p:spPr>
          <a:xfrm>
            <a:off x="0" y="0"/>
            <a:ext cx="5476875" cy="6858000"/>
          </a:xfrm>
          <a:prstGeom prst="homePlate">
            <a:avLst>
              <a:gd name="adj" fmla="val 25000"/>
            </a:avLst>
          </a:prstGeom>
          <a:solidFill>
            <a:srgbClr val="82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813562D-AE00-44E2-B10B-1CBFD197E2E7}"/>
              </a:ext>
            </a:extLst>
          </p:cNvPr>
          <p:cNvSpPr txBox="1"/>
          <p:nvPr/>
        </p:nvSpPr>
        <p:spPr>
          <a:xfrm>
            <a:off x="804863" y="3053556"/>
            <a:ext cx="6096000" cy="1323439"/>
          </a:xfrm>
          <a:prstGeom prst="rect">
            <a:avLst/>
          </a:prstGeom>
          <a:noFill/>
        </p:spPr>
        <p:txBody>
          <a:bodyPr wrap="square">
            <a:spAutoFit/>
          </a:bodyPr>
          <a:lstStyle/>
          <a:p>
            <a:r>
              <a:rPr lang="en-GB" sz="4000" b="1" cap="all" dirty="0">
                <a:solidFill>
                  <a:schemeClr val="bg1"/>
                </a:solidFill>
                <a:latin typeface="News Gothic MT" panose="020B0604020202020204" pitchFamily="34" charset="0"/>
              </a:rPr>
              <a:t>CASE STUDY:</a:t>
            </a:r>
            <a:br>
              <a:rPr lang="en-GB" sz="4000" b="1" cap="all" dirty="0">
                <a:solidFill>
                  <a:schemeClr val="bg1"/>
                </a:solidFill>
                <a:latin typeface="News Gothic MT" panose="020B0604020202020204" pitchFamily="34" charset="0"/>
              </a:rPr>
            </a:br>
            <a:endParaRPr lang="en-GB" sz="4000" b="1" cap="all" dirty="0">
              <a:solidFill>
                <a:schemeClr val="bg1"/>
              </a:solidFill>
              <a:latin typeface="News Gothic MT" panose="020B0604020202020204" pitchFamily="34" charset="0"/>
            </a:endParaRPr>
          </a:p>
        </p:txBody>
      </p:sp>
      <p:sp>
        <p:nvSpPr>
          <p:cNvPr id="9" name="TextBox 8">
            <a:extLst>
              <a:ext uri="{FF2B5EF4-FFF2-40B4-BE49-F238E27FC236}">
                <a16:creationId xmlns:a16="http://schemas.microsoft.com/office/drawing/2014/main" id="{74917A8D-57F5-462C-BE90-4FC4B45B1F18}"/>
              </a:ext>
            </a:extLst>
          </p:cNvPr>
          <p:cNvSpPr txBox="1"/>
          <p:nvPr/>
        </p:nvSpPr>
        <p:spPr>
          <a:xfrm>
            <a:off x="6281738" y="2743245"/>
            <a:ext cx="4900612" cy="1200329"/>
          </a:xfrm>
          <a:prstGeom prst="rect">
            <a:avLst/>
          </a:prstGeom>
          <a:noFill/>
        </p:spPr>
        <p:txBody>
          <a:bodyPr wrap="square">
            <a:spAutoFit/>
          </a:bodyPr>
          <a:lstStyle/>
          <a:p>
            <a:pPr marL="0" indent="0">
              <a:buClr>
                <a:srgbClr val="FF0000"/>
              </a:buClr>
              <a:buNone/>
            </a:pPr>
            <a:r>
              <a:rPr lang="en-US" sz="3600" kern="1200" dirty="0">
                <a:latin typeface="News Gothic MT" panose="020B0504020203020204" pitchFamily="34" charset="0"/>
              </a:rPr>
              <a:t>How to Purposefully Sponsor Black Talent</a:t>
            </a:r>
          </a:p>
        </p:txBody>
      </p:sp>
      <p:pic>
        <p:nvPicPr>
          <p:cNvPr id="10" name="Picture 9" descr="Logo&#10;&#10;Description automatically generated">
            <a:extLst>
              <a:ext uri="{FF2B5EF4-FFF2-40B4-BE49-F238E27FC236}">
                <a16:creationId xmlns:a16="http://schemas.microsoft.com/office/drawing/2014/main" id="{5B623BA4-218D-4487-B662-3C1983961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8164" y="6076950"/>
            <a:ext cx="553272" cy="553272"/>
          </a:xfrm>
          <a:prstGeom prst="rect">
            <a:avLst/>
          </a:prstGeom>
        </p:spPr>
      </p:pic>
    </p:spTree>
    <p:extLst>
      <p:ext uri="{BB962C8B-B14F-4D97-AF65-F5344CB8AC3E}">
        <p14:creationId xmlns:p14="http://schemas.microsoft.com/office/powerpoint/2010/main" val="2759517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2213B58-C0D6-4F01-AA45-4994FC9CAB87}"/>
              </a:ext>
            </a:extLst>
          </p:cNvPr>
          <p:cNvCxnSpPr>
            <a:cxnSpLocks/>
          </p:cNvCxnSpPr>
          <p:nvPr/>
        </p:nvCxnSpPr>
        <p:spPr>
          <a:xfrm flipH="1">
            <a:off x="4019550" y="6353586"/>
            <a:ext cx="7258050" cy="0"/>
          </a:xfrm>
          <a:prstGeom prst="line">
            <a:avLst/>
          </a:prstGeom>
        </p:spPr>
        <p:style>
          <a:lnRef idx="1">
            <a:schemeClr val="dk1"/>
          </a:lnRef>
          <a:fillRef idx="0">
            <a:schemeClr val="dk1"/>
          </a:fillRef>
          <a:effectRef idx="0">
            <a:schemeClr val="dk1"/>
          </a:effectRef>
          <a:fontRef idx="minor">
            <a:schemeClr val="tx1"/>
          </a:fontRef>
        </p:style>
      </p:cxnSp>
      <p:sp>
        <p:nvSpPr>
          <p:cNvPr id="4" name="Arrow: Pentagon 3">
            <a:extLst>
              <a:ext uri="{FF2B5EF4-FFF2-40B4-BE49-F238E27FC236}">
                <a16:creationId xmlns:a16="http://schemas.microsoft.com/office/drawing/2014/main" id="{E472A544-01E2-4AB6-A5FA-CEBCC1A70B18}"/>
              </a:ext>
            </a:extLst>
          </p:cNvPr>
          <p:cNvSpPr/>
          <p:nvPr/>
        </p:nvSpPr>
        <p:spPr>
          <a:xfrm>
            <a:off x="1" y="0"/>
            <a:ext cx="4095750" cy="6858000"/>
          </a:xfrm>
          <a:prstGeom prst="homePlate">
            <a:avLst>
              <a:gd name="adj" fmla="val 0"/>
            </a:avLst>
          </a:prstGeom>
          <a:solidFill>
            <a:srgbClr val="1D1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4917A8D-57F5-462C-BE90-4FC4B45B1F18}"/>
              </a:ext>
            </a:extLst>
          </p:cNvPr>
          <p:cNvSpPr txBox="1"/>
          <p:nvPr/>
        </p:nvSpPr>
        <p:spPr>
          <a:xfrm>
            <a:off x="4562475" y="616971"/>
            <a:ext cx="7344185" cy="5232202"/>
          </a:xfrm>
          <a:prstGeom prst="rect">
            <a:avLst/>
          </a:prstGeom>
          <a:noFill/>
        </p:spPr>
        <p:txBody>
          <a:bodyPr wrap="square">
            <a:spAutoFit/>
          </a:bodyPr>
          <a:lstStyle/>
          <a:p>
            <a:pPr marL="342900" indent="-342900">
              <a:spcBef>
                <a:spcPts val="1200"/>
              </a:spcBef>
              <a:buClr>
                <a:schemeClr val="tx1"/>
              </a:buClr>
              <a:buFont typeface="Wingdings" panose="05000000000000000000" pitchFamily="2" charset="2"/>
              <a:buChar char="§"/>
            </a:pPr>
            <a:r>
              <a:rPr lang="en-US" sz="2400" dirty="0"/>
              <a:t>Identify black colleagues to sponsor</a:t>
            </a:r>
          </a:p>
          <a:p>
            <a:pPr marL="342900" indent="-342900">
              <a:spcBef>
                <a:spcPts val="1200"/>
              </a:spcBef>
              <a:buClr>
                <a:schemeClr val="tx1"/>
              </a:buClr>
              <a:buFont typeface="Wingdings" panose="05000000000000000000" pitchFamily="2" charset="2"/>
              <a:buChar char="§"/>
            </a:pPr>
            <a:r>
              <a:rPr lang="en-US" sz="2400" dirty="0"/>
              <a:t>Ensure you have exposure to them and their work.</a:t>
            </a:r>
          </a:p>
          <a:p>
            <a:pPr marL="342900" indent="-342900">
              <a:spcBef>
                <a:spcPts val="1200"/>
              </a:spcBef>
              <a:buClr>
                <a:schemeClr val="tx1"/>
              </a:buClr>
              <a:buFont typeface="Wingdings" panose="05000000000000000000" pitchFamily="2" charset="2"/>
              <a:buChar char="§"/>
            </a:pPr>
            <a:r>
              <a:rPr lang="en-US" sz="2400" dirty="0"/>
              <a:t>Speak their name when they are not around.</a:t>
            </a:r>
          </a:p>
          <a:p>
            <a:pPr marL="342900" indent="-342900">
              <a:spcBef>
                <a:spcPts val="1200"/>
              </a:spcBef>
              <a:buClr>
                <a:schemeClr val="tx1"/>
              </a:buClr>
              <a:buFont typeface="Wingdings" panose="05000000000000000000" pitchFamily="2" charset="2"/>
              <a:buChar char="§"/>
            </a:pPr>
            <a:r>
              <a:rPr lang="en-US" sz="2400" dirty="0"/>
              <a:t>Share their career goals and aspirations with other leaders, influencers and decision makers.</a:t>
            </a:r>
          </a:p>
          <a:p>
            <a:pPr marL="342900" indent="-342900">
              <a:spcBef>
                <a:spcPts val="1200"/>
              </a:spcBef>
              <a:buClr>
                <a:schemeClr val="tx1"/>
              </a:buClr>
              <a:buFont typeface="Wingdings" panose="05000000000000000000" pitchFamily="2" charset="2"/>
              <a:buChar char="§"/>
            </a:pPr>
            <a:r>
              <a:rPr lang="en-US" sz="2400" dirty="0"/>
              <a:t>Endorse them publicly, raise their visibility.</a:t>
            </a:r>
          </a:p>
          <a:p>
            <a:pPr marL="342900" indent="-342900">
              <a:spcBef>
                <a:spcPts val="1200"/>
              </a:spcBef>
              <a:buClr>
                <a:schemeClr val="tx1"/>
              </a:buClr>
              <a:buFont typeface="Wingdings" panose="05000000000000000000" pitchFamily="2" charset="2"/>
              <a:buChar char="§"/>
            </a:pPr>
            <a:r>
              <a:rPr lang="en-US" sz="2400" dirty="0"/>
              <a:t>Invite and include them in high profile meetings.</a:t>
            </a:r>
          </a:p>
          <a:p>
            <a:pPr marL="342900" indent="-342900">
              <a:spcBef>
                <a:spcPts val="1200"/>
              </a:spcBef>
              <a:buClr>
                <a:schemeClr val="tx1"/>
              </a:buClr>
              <a:buFont typeface="Wingdings" panose="05000000000000000000" pitchFamily="2" charset="2"/>
              <a:buChar char="§"/>
            </a:pPr>
            <a:r>
              <a:rPr lang="en-US" sz="2400" dirty="0"/>
              <a:t>Recommend them for promotions, pay rises stretch assignments and speaking opportunities. –</a:t>
            </a:r>
            <a:r>
              <a:rPr lang="en-US" sz="2400" dirty="0" err="1"/>
              <a:t>e.g</a:t>
            </a:r>
            <a:r>
              <a:rPr lang="en-US" sz="2400" dirty="0"/>
              <a:t> Townhalls, Conferences.</a:t>
            </a:r>
          </a:p>
          <a:p>
            <a:pPr marL="342900" indent="-342900">
              <a:spcBef>
                <a:spcPts val="1200"/>
              </a:spcBef>
              <a:buClr>
                <a:schemeClr val="tx1"/>
              </a:buClr>
              <a:buFont typeface="Wingdings" panose="05000000000000000000" pitchFamily="2" charset="2"/>
              <a:buChar char="§"/>
            </a:pPr>
            <a:r>
              <a:rPr lang="en-US" sz="2400" dirty="0"/>
              <a:t>Coach them on their performance.</a:t>
            </a:r>
          </a:p>
        </p:txBody>
      </p:sp>
      <p:pic>
        <p:nvPicPr>
          <p:cNvPr id="10" name="Picture 9" descr="Logo&#10;&#10;Description automatically generated">
            <a:extLst>
              <a:ext uri="{FF2B5EF4-FFF2-40B4-BE49-F238E27FC236}">
                <a16:creationId xmlns:a16="http://schemas.microsoft.com/office/drawing/2014/main" id="{5B623BA4-218D-4487-B662-3C1983961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8164" y="6076950"/>
            <a:ext cx="553272" cy="553272"/>
          </a:xfrm>
          <a:prstGeom prst="rect">
            <a:avLst/>
          </a:prstGeom>
        </p:spPr>
      </p:pic>
      <p:sp>
        <p:nvSpPr>
          <p:cNvPr id="7" name="TextBox 6">
            <a:extLst>
              <a:ext uri="{FF2B5EF4-FFF2-40B4-BE49-F238E27FC236}">
                <a16:creationId xmlns:a16="http://schemas.microsoft.com/office/drawing/2014/main" id="{259939E9-5202-434D-A761-E974BB63FBC6}"/>
              </a:ext>
            </a:extLst>
          </p:cNvPr>
          <p:cNvSpPr txBox="1"/>
          <p:nvPr/>
        </p:nvSpPr>
        <p:spPr>
          <a:xfrm>
            <a:off x="571501" y="2230457"/>
            <a:ext cx="2952750" cy="1384995"/>
          </a:xfrm>
          <a:prstGeom prst="rect">
            <a:avLst/>
          </a:prstGeom>
          <a:noFill/>
        </p:spPr>
        <p:txBody>
          <a:bodyPr wrap="square">
            <a:spAutoFit/>
          </a:bodyPr>
          <a:lstStyle/>
          <a:p>
            <a:r>
              <a:rPr lang="en-GB" sz="2800" dirty="0">
                <a:solidFill>
                  <a:schemeClr val="bg1"/>
                </a:solidFill>
                <a:latin typeface="News Gothic MT" panose="020B0504020203020204" pitchFamily="34" charset="0"/>
              </a:rPr>
              <a:t>How to actively sponsor Black Talent</a:t>
            </a:r>
            <a:endParaRPr lang="en-GB" sz="2800" dirty="0">
              <a:latin typeface="News Gothic MT" panose="020B0504020203020204" pitchFamily="34" charset="0"/>
            </a:endParaRPr>
          </a:p>
        </p:txBody>
      </p:sp>
    </p:spTree>
    <p:extLst>
      <p:ext uri="{BB962C8B-B14F-4D97-AF65-F5344CB8AC3E}">
        <p14:creationId xmlns:p14="http://schemas.microsoft.com/office/powerpoint/2010/main" val="289638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2D0ABB-FD73-4E29-8D5B-B625D190BE5D}"/>
              </a:ext>
            </a:extLst>
          </p:cNvPr>
          <p:cNvSpPr/>
          <p:nvPr/>
        </p:nvSpPr>
        <p:spPr>
          <a:xfrm>
            <a:off x="0" y="0"/>
            <a:ext cx="6181725" cy="6858000"/>
          </a:xfrm>
          <a:prstGeom prst="rect">
            <a:avLst/>
          </a:prstGeom>
          <a:solidFill>
            <a:srgbClr val="1D1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16B2FCD-E4F3-4C80-916F-358D1C022E6C}"/>
              </a:ext>
            </a:extLst>
          </p:cNvPr>
          <p:cNvSpPr/>
          <p:nvPr/>
        </p:nvSpPr>
        <p:spPr>
          <a:xfrm>
            <a:off x="1504950" y="874455"/>
            <a:ext cx="3314700" cy="3314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445BDCC3-47C5-4ACB-9FB6-1F6C96B89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908" y="1681413"/>
            <a:ext cx="1700784" cy="1700784"/>
          </a:xfrm>
          <a:prstGeom prst="rect">
            <a:avLst/>
          </a:prstGeom>
        </p:spPr>
      </p:pic>
      <p:sp>
        <p:nvSpPr>
          <p:cNvPr id="6" name="TextBox 5">
            <a:extLst>
              <a:ext uri="{FF2B5EF4-FFF2-40B4-BE49-F238E27FC236}">
                <a16:creationId xmlns:a16="http://schemas.microsoft.com/office/drawing/2014/main" id="{1DE983EE-79AF-4DE7-B344-3BA648F8CDCF}"/>
              </a:ext>
            </a:extLst>
          </p:cNvPr>
          <p:cNvSpPr txBox="1"/>
          <p:nvPr/>
        </p:nvSpPr>
        <p:spPr>
          <a:xfrm>
            <a:off x="6832092" y="1226880"/>
            <a:ext cx="6096000" cy="707886"/>
          </a:xfrm>
          <a:prstGeom prst="rect">
            <a:avLst/>
          </a:prstGeom>
          <a:noFill/>
        </p:spPr>
        <p:txBody>
          <a:bodyPr wrap="square">
            <a:spAutoFit/>
          </a:bodyPr>
          <a:lstStyle/>
          <a:p>
            <a:r>
              <a:rPr lang="en-GB" sz="4000" b="1" cap="all" dirty="0">
                <a:latin typeface="News Gothic MT" panose="020B0604020202020204" pitchFamily="34" charset="0"/>
              </a:rPr>
              <a:t>KEY LEARNS</a:t>
            </a:r>
          </a:p>
        </p:txBody>
      </p:sp>
      <p:sp>
        <p:nvSpPr>
          <p:cNvPr id="8" name="TextBox 7">
            <a:extLst>
              <a:ext uri="{FF2B5EF4-FFF2-40B4-BE49-F238E27FC236}">
                <a16:creationId xmlns:a16="http://schemas.microsoft.com/office/drawing/2014/main" id="{83361261-E789-4D79-A1C3-5D3D956DB7EB}"/>
              </a:ext>
            </a:extLst>
          </p:cNvPr>
          <p:cNvSpPr txBox="1"/>
          <p:nvPr/>
        </p:nvSpPr>
        <p:spPr>
          <a:xfrm>
            <a:off x="6832092" y="2456289"/>
            <a:ext cx="4810125" cy="1569660"/>
          </a:xfrm>
          <a:prstGeom prst="rect">
            <a:avLst/>
          </a:prstGeom>
          <a:noFill/>
        </p:spPr>
        <p:txBody>
          <a:bodyPr wrap="square">
            <a:spAutoFit/>
          </a:bodyPr>
          <a:lstStyle/>
          <a:p>
            <a:pPr marL="0" indent="0">
              <a:buNone/>
            </a:pPr>
            <a:r>
              <a:rPr lang="en-GB" sz="2400" dirty="0">
                <a:latin typeface="News Gothic MT" panose="020B0504020203020204" pitchFamily="34" charset="0"/>
              </a:rPr>
              <a:t>If you have a seat at the decision-making table, then you have the ability to step up  and sponsor a black colleague.</a:t>
            </a:r>
          </a:p>
        </p:txBody>
      </p:sp>
    </p:spTree>
    <p:extLst>
      <p:ext uri="{BB962C8B-B14F-4D97-AF65-F5344CB8AC3E}">
        <p14:creationId xmlns:p14="http://schemas.microsoft.com/office/powerpoint/2010/main" val="3612273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TotalTime>
  <Words>1049</Words>
  <Application>Microsoft Office PowerPoint</Application>
  <PresentationFormat>Widescreen</PresentationFormat>
  <Paragraphs>83</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News Gothic MT</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L&amp;Q Black Inclusion Week</dc:title>
  <dc:creator>Fiona Daniel</dc:creator>
  <cp:lastModifiedBy>Justin Firth</cp:lastModifiedBy>
  <cp:revision>36</cp:revision>
  <cp:lastPrinted>2021-08-18T06:42:11Z</cp:lastPrinted>
  <dcterms:created xsi:type="dcterms:W3CDTF">2021-05-03T19:48:16Z</dcterms:created>
  <dcterms:modified xsi:type="dcterms:W3CDTF">2021-08-18T16:08:04Z</dcterms:modified>
</cp:coreProperties>
</file>